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86" r:id="rId2"/>
    <p:sldId id="445" r:id="rId3"/>
    <p:sldId id="446" r:id="rId4"/>
    <p:sldId id="448" r:id="rId5"/>
    <p:sldId id="444" r:id="rId6"/>
    <p:sldId id="441" r:id="rId7"/>
    <p:sldId id="443" r:id="rId8"/>
    <p:sldId id="442" r:id="rId9"/>
    <p:sldId id="310" r:id="rId10"/>
    <p:sldId id="258" r:id="rId11"/>
    <p:sldId id="380" r:id="rId12"/>
    <p:sldId id="381" r:id="rId13"/>
    <p:sldId id="414" r:id="rId14"/>
    <p:sldId id="256" r:id="rId15"/>
    <p:sldId id="439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mbria Math" panose="02040503050406030204" pitchFamily="18" charset="0"/>
      <p:regular r:id="rId22"/>
    </p:embeddedFont>
    <p:embeddedFont>
      <p:font typeface="EB Garamond ExtraBold" panose="00000900000000000000" pitchFamily="2" charset="0"/>
      <p:bold r:id="rId23"/>
      <p:boldItalic r:id="rId24"/>
    </p:embeddedFont>
    <p:embeddedFont>
      <p:font typeface="Impact" panose="020B0806030902050204" pitchFamily="3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2" roundtripDataSignature="AMtx7mh7pCqK3lF+NEf6SDJsRu//d7zSm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impong Opoku-Nkansah" initials="FON" lastIdx="1" clrIdx="0">
    <p:extLst>
      <p:ext uri="{19B8F6BF-5375-455C-9EA6-DF929625EA0E}">
        <p15:presenceInfo xmlns:p15="http://schemas.microsoft.com/office/powerpoint/2012/main" userId="70a64e05ab3af41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6AA84F"/>
    <a:srgbClr val="FF6D01"/>
    <a:srgbClr val="EE0000"/>
    <a:srgbClr val="266390"/>
    <a:srgbClr val="FFC53C"/>
    <a:srgbClr val="6E6E6E"/>
    <a:srgbClr val="E4BA39"/>
    <a:srgbClr val="049605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B66118-4DEC-42A6-89FC-CDB9E6AF3329}">
  <a:tblStyle styleId="{F0B66118-4DEC-42A6-89FC-CDB9E6AF3329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8FB620D-0095-42E4-BB0E-581B2636D6D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5256" autoAdjust="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63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6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62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6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70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839790" y="1681164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839790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6172200" y="1681164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839790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39790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13" Type="http://schemas.openxmlformats.org/officeDocument/2006/relationships/image" Target="../media/image120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12" Type="http://schemas.openxmlformats.org/officeDocument/2006/relationships/image" Target="../media/image18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image" Target="../media/image12.png"/><Relationship Id="rId10" Type="http://schemas.openxmlformats.org/officeDocument/2006/relationships/image" Target="../media/image16.png"/><Relationship Id="rId4" Type="http://schemas.openxmlformats.org/officeDocument/2006/relationships/image" Target="../media/image91.png"/><Relationship Id="rId9" Type="http://schemas.openxmlformats.org/officeDocument/2006/relationships/image" Target="../media/image15.png"/><Relationship Id="rId1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0.png"/><Relationship Id="rId13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12" Type="http://schemas.openxmlformats.org/officeDocument/2006/relationships/image" Target="../media/image24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11" Type="http://schemas.openxmlformats.org/officeDocument/2006/relationships/image" Target="../media/image180.png"/><Relationship Id="rId5" Type="http://schemas.openxmlformats.org/officeDocument/2006/relationships/image" Target="../media/image20.png"/><Relationship Id="rId10" Type="http://schemas.openxmlformats.org/officeDocument/2006/relationships/image" Target="../media/image170.png"/><Relationship Id="rId4" Type="http://schemas.openxmlformats.org/officeDocument/2006/relationships/image" Target="../media/image140.png"/><Relationship Id="rId9" Type="http://schemas.openxmlformats.org/officeDocument/2006/relationships/image" Target="../media/image23.png"/><Relationship Id="rId1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2.png"/><Relationship Id="rId3" Type="http://schemas.openxmlformats.org/officeDocument/2006/relationships/image" Target="../media/image10.jpg"/><Relationship Id="rId7" Type="http://schemas.openxmlformats.org/officeDocument/2006/relationships/image" Target="../media/image29.png"/><Relationship Id="rId12" Type="http://schemas.openxmlformats.org/officeDocument/2006/relationships/image" Target="../media/image2.png"/><Relationship Id="rId17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11" Type="http://schemas.openxmlformats.org/officeDocument/2006/relationships/image" Target="../media/image31.png"/><Relationship Id="rId5" Type="http://schemas.openxmlformats.org/officeDocument/2006/relationships/image" Target="../media/image27.png"/><Relationship Id="rId15" Type="http://schemas.openxmlformats.org/officeDocument/2006/relationships/image" Target="../media/image11.png"/><Relationship Id="rId10" Type="http://schemas.openxmlformats.org/officeDocument/2006/relationships/image" Target="../media/image19.png"/><Relationship Id="rId4" Type="http://schemas.openxmlformats.org/officeDocument/2006/relationships/image" Target="../media/image260.png"/><Relationship Id="rId9" Type="http://schemas.openxmlformats.org/officeDocument/2006/relationships/image" Target="../media/image1.png"/><Relationship Id="rId1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6;p1">
            <a:extLst>
              <a:ext uri="{FF2B5EF4-FFF2-40B4-BE49-F238E27FC236}">
                <a16:creationId xmlns:a16="http://schemas.microsoft.com/office/drawing/2014/main" id="{D77A95C0-AE1E-4DE6-ACF5-BA06CC50849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2559" y="463785"/>
            <a:ext cx="1695554" cy="208030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9;p1">
            <a:extLst>
              <a:ext uri="{FF2B5EF4-FFF2-40B4-BE49-F238E27FC236}">
                <a16:creationId xmlns:a16="http://schemas.microsoft.com/office/drawing/2014/main" id="{ED6BA9CD-2E72-4FCD-83F8-1061CEA76B6C}"/>
              </a:ext>
            </a:extLst>
          </p:cNvPr>
          <p:cNvSpPr txBox="1"/>
          <p:nvPr/>
        </p:nvSpPr>
        <p:spPr>
          <a:xfrm>
            <a:off x="2653509" y="2968496"/>
            <a:ext cx="9077827" cy="2862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dirty="0">
                <a:solidFill>
                  <a:srgbClr val="274E13"/>
                </a:solidFill>
                <a:latin typeface="Impact" panose="020B0806030902050204" pitchFamily="34" charset="0"/>
                <a:ea typeface="Impact"/>
                <a:cs typeface="Arial" panose="020B0604020202020204" pitchFamily="34" charset="0"/>
                <a:sym typeface="Impact"/>
              </a:rPr>
              <a:t>Department of Meteorology and Climate Science</a:t>
            </a:r>
            <a:r>
              <a:rPr lang="en-GB" sz="5400" b="1" dirty="0">
                <a:solidFill>
                  <a:srgbClr val="274E13"/>
                </a:solidFill>
                <a:latin typeface="Arial" panose="020B0604020202020204" pitchFamily="34" charset="0"/>
                <a:ea typeface="Impact"/>
                <a:cs typeface="Arial" panose="020B0604020202020204" pitchFamily="34" charset="0"/>
                <a:sym typeface="Impact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 b="1" dirty="0">
                <a:solidFill>
                  <a:srgbClr val="274E13"/>
                </a:solidFill>
                <a:latin typeface="Arial" panose="020B0604020202020204" pitchFamily="34" charset="0"/>
                <a:ea typeface="Impact"/>
                <a:cs typeface="Arial" panose="020B0604020202020204" pitchFamily="34" charset="0"/>
                <a:sym typeface="Impact"/>
              </a:rPr>
              <a:t>KNUST</a:t>
            </a:r>
            <a:endParaRPr sz="5400" b="1" dirty="0">
              <a:solidFill>
                <a:srgbClr val="274E13"/>
              </a:solidFill>
              <a:latin typeface="Arial" panose="020B0604020202020204" pitchFamily="34" charset="0"/>
              <a:ea typeface="Impact"/>
              <a:cs typeface="Arial" panose="020B0604020202020204" pitchFamily="34" charset="0"/>
              <a:sym typeface="Impact"/>
            </a:endParaRPr>
          </a:p>
        </p:txBody>
      </p:sp>
      <p:grpSp>
        <p:nvGrpSpPr>
          <p:cNvPr id="4" name="Google Shape;101;p1">
            <a:extLst>
              <a:ext uri="{FF2B5EF4-FFF2-40B4-BE49-F238E27FC236}">
                <a16:creationId xmlns:a16="http://schemas.microsoft.com/office/drawing/2014/main" id="{17FF14A1-AAF7-4CBB-95C7-F027C1716F8E}"/>
              </a:ext>
            </a:extLst>
          </p:cNvPr>
          <p:cNvGrpSpPr/>
          <p:nvPr/>
        </p:nvGrpSpPr>
        <p:grpSpPr>
          <a:xfrm>
            <a:off x="2598712" y="922755"/>
            <a:ext cx="8524108" cy="1725602"/>
            <a:chOff x="6378668" y="-117744"/>
            <a:chExt cx="5873419" cy="869270"/>
          </a:xfrm>
        </p:grpSpPr>
        <p:sp>
          <p:nvSpPr>
            <p:cNvPr id="5" name="Google Shape;102;p1">
              <a:extLst>
                <a:ext uri="{FF2B5EF4-FFF2-40B4-BE49-F238E27FC236}">
                  <a16:creationId xmlns:a16="http://schemas.microsoft.com/office/drawing/2014/main" id="{17485CA8-61F1-464D-9779-9BFBF514A1EB}"/>
                </a:ext>
              </a:extLst>
            </p:cNvPr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03;p1">
              <a:extLst>
                <a:ext uri="{FF2B5EF4-FFF2-40B4-BE49-F238E27FC236}">
                  <a16:creationId xmlns:a16="http://schemas.microsoft.com/office/drawing/2014/main" id="{E0C4F981-287D-4F57-A8F9-87D250121C6A}"/>
                </a:ext>
              </a:extLst>
            </p:cNvPr>
            <p:cNvSpPr txBox="1"/>
            <p:nvPr/>
          </p:nvSpPr>
          <p:spPr>
            <a:xfrm>
              <a:off x="7134987" y="43526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4800" b="1" dirty="0">
                  <a:solidFill>
                    <a:srgbClr val="274E13"/>
                  </a:solidFill>
                </a:rPr>
                <a:t>-HOUR</a:t>
              </a:r>
              <a:r>
                <a:rPr lang="en-GB" sz="48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4800" b="1" dirty="0">
                  <a:solidFill>
                    <a:srgbClr val="274E13"/>
                  </a:solidFill>
                </a:rPr>
                <a:t>ORECAST</a:t>
              </a:r>
              <a:endParaRPr lang="en-GB" sz="4000" b="1" dirty="0">
                <a:solidFill>
                  <a:srgbClr val="274E13"/>
                </a:solidFill>
              </a:endParaRPr>
            </a:p>
            <a:p>
              <a:pPr algn="ctr"/>
              <a:r>
                <a:rPr lang="en-GB" sz="44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19</a:t>
              </a:r>
              <a:r>
                <a:rPr lang="en-GB" sz="44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-10-2022 @ 1</a:t>
              </a:r>
              <a:r>
                <a:rPr lang="en-GB" sz="44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r>
                <a:rPr lang="en-GB" sz="44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00 UTC</a:t>
              </a:r>
              <a:endParaRPr lang="en-GB" sz="4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sz="28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7" name="Google Shape;105;p1">
              <a:extLst>
                <a:ext uri="{FF2B5EF4-FFF2-40B4-BE49-F238E27FC236}">
                  <a16:creationId xmlns:a16="http://schemas.microsoft.com/office/drawing/2014/main" id="{07D4CD14-F259-4566-8378-D8D6605CE64A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78668" y="-82784"/>
              <a:ext cx="1097957" cy="78178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13964344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E6BE48-570E-4C26-8267-E062FACBD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E01CC7D-20C6-478E-83E5-67B3319967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9583" y1="43333" x2="39583" y2="43333"/>
                        <a14:foregroundMark x1="45833" y1="47500" x2="45833" y2="47500"/>
                        <a14:foregroundMark x1="54167" y1="53750" x2="54167" y2="53750"/>
                        <a14:foregroundMark x1="70000" y1="57917" x2="70000" y2="57917"/>
                        <a14:foregroundMark x1="79583" y1="53333" x2="79583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84176" y="2651485"/>
            <a:ext cx="3936913" cy="39369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8B83DE-164A-4DDF-949E-B12FA467EB6B}"/>
              </a:ext>
            </a:extLst>
          </p:cNvPr>
          <p:cNvSpPr txBox="1"/>
          <p:nvPr/>
        </p:nvSpPr>
        <p:spPr>
          <a:xfrm>
            <a:off x="5508805" y="1349020"/>
            <a:ext cx="6408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000" b="1" dirty="0"/>
              <a:t>RH AT NIGHT</a:t>
            </a:r>
          </a:p>
        </p:txBody>
      </p:sp>
      <p:grpSp>
        <p:nvGrpSpPr>
          <p:cNvPr id="30" name="Google Shape;101;p1">
            <a:extLst>
              <a:ext uri="{FF2B5EF4-FFF2-40B4-BE49-F238E27FC236}">
                <a16:creationId xmlns:a16="http://schemas.microsoft.com/office/drawing/2014/main" id="{9DF058F8-FE46-4F50-B07B-F52F0C1AF3C8}"/>
              </a:ext>
            </a:extLst>
          </p:cNvPr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>
              <a:extLst>
                <a:ext uri="{FF2B5EF4-FFF2-40B4-BE49-F238E27FC236}">
                  <a16:creationId xmlns:a16="http://schemas.microsoft.com/office/drawing/2014/main" id="{9809023C-A826-4BFA-AC00-9DB7AAFA4BEE}"/>
                </a:ext>
              </a:extLst>
            </p:cNvPr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>
              <a:extLst>
                <a:ext uri="{FF2B5EF4-FFF2-40B4-BE49-F238E27FC236}">
                  <a16:creationId xmlns:a16="http://schemas.microsoft.com/office/drawing/2014/main" id="{5EFD44E7-653B-49FB-BEC8-6A9B712CF0EC}"/>
                </a:ext>
              </a:extLst>
            </p:cNvPr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19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-10-2022 @ 1</a:t>
              </a:r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>
              <a:extLst>
                <a:ext uri="{FF2B5EF4-FFF2-40B4-BE49-F238E27FC236}">
                  <a16:creationId xmlns:a16="http://schemas.microsoft.com/office/drawing/2014/main" id="{BBD3F7C2-4A58-4A10-994A-F3A0835361F4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AAC6AD9-465E-4081-81D9-49B3FDCA3479}"/>
              </a:ext>
            </a:extLst>
          </p:cNvPr>
          <p:cNvSpPr/>
          <p:nvPr/>
        </p:nvSpPr>
        <p:spPr>
          <a:xfrm>
            <a:off x="1826299" y="455887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2D7FE57-E96C-499A-A5AB-F5173EA6EDCA}"/>
              </a:ext>
            </a:extLst>
          </p:cNvPr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299903E-DD36-41C9-AA9B-6751240593F2}"/>
              </a:ext>
            </a:extLst>
          </p:cNvPr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61F21E8-6308-44BD-98F1-625EBA661161}"/>
              </a:ext>
            </a:extLst>
          </p:cNvPr>
          <p:cNvSpPr/>
          <p:nvPr/>
        </p:nvSpPr>
        <p:spPr>
          <a:xfrm>
            <a:off x="1055762" y="59404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C55CF43-D981-4C33-9896-FA441EB18F0B}"/>
              </a:ext>
            </a:extLst>
          </p:cNvPr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02B5A18-689A-4D66-AC62-520697826D2B}"/>
              </a:ext>
            </a:extLst>
          </p:cNvPr>
          <p:cNvSpPr/>
          <p:nvPr/>
        </p:nvSpPr>
        <p:spPr>
          <a:xfrm>
            <a:off x="725942" y="357670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34A9D9F-A19C-49E3-BBF0-4F2A9CA0B355}"/>
              </a:ext>
            </a:extLst>
          </p:cNvPr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3334F61-0BFF-4673-A565-B7B12BBAC1FD}"/>
              </a:ext>
            </a:extLst>
          </p:cNvPr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C21B75-EF32-4E54-AD45-B64C5199AAA4}"/>
              </a:ext>
            </a:extLst>
          </p:cNvPr>
          <p:cNvSpPr txBox="1"/>
          <p:nvPr/>
        </p:nvSpPr>
        <p:spPr>
          <a:xfrm>
            <a:off x="824568" y="799360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54%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ABD549-61CB-4FB3-9344-723E75816E35}"/>
              </a:ext>
            </a:extLst>
          </p:cNvPr>
          <p:cNvSpPr txBox="1"/>
          <p:nvPr/>
        </p:nvSpPr>
        <p:spPr>
          <a:xfrm>
            <a:off x="3208063" y="1515427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84%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F7A328-DAEC-4B6B-AB56-105F7FE41E71}"/>
              </a:ext>
            </a:extLst>
          </p:cNvPr>
          <p:cNvSpPr txBox="1"/>
          <p:nvPr/>
        </p:nvSpPr>
        <p:spPr>
          <a:xfrm>
            <a:off x="806895" y="3701394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96%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FA579B-3874-45A1-A07D-4A85378A349C}"/>
              </a:ext>
            </a:extLst>
          </p:cNvPr>
          <p:cNvSpPr txBox="1"/>
          <p:nvPr/>
        </p:nvSpPr>
        <p:spPr>
          <a:xfrm>
            <a:off x="4076937" y="3246772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83%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D924122-3606-4311-BBCD-081CC71723FE}"/>
              </a:ext>
            </a:extLst>
          </p:cNvPr>
          <p:cNvSpPr txBox="1"/>
          <p:nvPr/>
        </p:nvSpPr>
        <p:spPr>
          <a:xfrm>
            <a:off x="1937300" y="4923609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90%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7AF158-60F6-4C73-B6CD-89B92DFB6FDE}"/>
              </a:ext>
            </a:extLst>
          </p:cNvPr>
          <p:cNvSpPr txBox="1"/>
          <p:nvPr/>
        </p:nvSpPr>
        <p:spPr>
          <a:xfrm>
            <a:off x="3746869" y="5526097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89%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A6C9F4-ACE0-49C0-9CAB-F305B1AFC4BC}"/>
              </a:ext>
            </a:extLst>
          </p:cNvPr>
          <p:cNvSpPr txBox="1"/>
          <p:nvPr/>
        </p:nvSpPr>
        <p:spPr>
          <a:xfrm>
            <a:off x="1164523" y="6175026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88%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5C695A-7A7B-4F31-8084-9D5D7058C1E3}"/>
              </a:ext>
            </a:extLst>
          </p:cNvPr>
          <p:cNvSpPr txBox="1"/>
          <p:nvPr/>
        </p:nvSpPr>
        <p:spPr>
          <a:xfrm>
            <a:off x="4651281" y="4538122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93%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320D49C9-8369-4759-B413-7ED131A11823}"/>
              </a:ext>
            </a:extLst>
          </p:cNvPr>
          <p:cNvSpPr/>
          <p:nvPr/>
        </p:nvSpPr>
        <p:spPr>
          <a:xfrm>
            <a:off x="1270911" y="2037972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D4224D-0FAC-4712-B465-352EF3114F32}"/>
              </a:ext>
            </a:extLst>
          </p:cNvPr>
          <p:cNvSpPr txBox="1"/>
          <p:nvPr/>
        </p:nvSpPr>
        <p:spPr>
          <a:xfrm>
            <a:off x="1360449" y="2298620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82%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562E13F-EB07-4791-A584-24B02803020E}"/>
              </a:ext>
            </a:extLst>
          </p:cNvPr>
          <p:cNvSpPr/>
          <p:nvPr/>
        </p:nvSpPr>
        <p:spPr>
          <a:xfrm>
            <a:off x="2662284" y="244598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A72B95-5020-4EBA-A5F7-8BC051474D07}"/>
              </a:ext>
            </a:extLst>
          </p:cNvPr>
          <p:cNvSpPr txBox="1"/>
          <p:nvPr/>
        </p:nvSpPr>
        <p:spPr>
          <a:xfrm>
            <a:off x="2684530" y="414182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73%</a:t>
            </a:r>
          </a:p>
        </p:txBody>
      </p:sp>
    </p:spTree>
    <p:extLst>
      <p:ext uri="{BB962C8B-B14F-4D97-AF65-F5344CB8AC3E}">
        <p14:creationId xmlns:p14="http://schemas.microsoft.com/office/powerpoint/2010/main" val="420661609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E6BE48-570E-4C26-8267-E062FACBD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8B83DE-164A-4DDF-949E-B12FA467EB6B}"/>
              </a:ext>
            </a:extLst>
          </p:cNvPr>
          <p:cNvSpPr txBox="1"/>
          <p:nvPr/>
        </p:nvSpPr>
        <p:spPr>
          <a:xfrm>
            <a:off x="5418140" y="1314755"/>
            <a:ext cx="67899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b="1" dirty="0"/>
              <a:t>TEMPERATURE</a:t>
            </a:r>
            <a:r>
              <a:rPr lang="en-CA" sz="7200" b="1" dirty="0"/>
              <a:t> AT DAY</a:t>
            </a:r>
            <a:endParaRPr lang="en-US" sz="7200" b="1" dirty="0"/>
          </a:p>
        </p:txBody>
      </p:sp>
      <p:grpSp>
        <p:nvGrpSpPr>
          <p:cNvPr id="30" name="Google Shape;101;p1">
            <a:extLst>
              <a:ext uri="{FF2B5EF4-FFF2-40B4-BE49-F238E27FC236}">
                <a16:creationId xmlns:a16="http://schemas.microsoft.com/office/drawing/2014/main" id="{9DF058F8-FE46-4F50-B07B-F52F0C1AF3C8}"/>
              </a:ext>
            </a:extLst>
          </p:cNvPr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>
              <a:extLst>
                <a:ext uri="{FF2B5EF4-FFF2-40B4-BE49-F238E27FC236}">
                  <a16:creationId xmlns:a16="http://schemas.microsoft.com/office/drawing/2014/main" id="{9809023C-A826-4BFA-AC00-9DB7AAFA4BEE}"/>
                </a:ext>
              </a:extLst>
            </p:cNvPr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>
              <a:extLst>
                <a:ext uri="{FF2B5EF4-FFF2-40B4-BE49-F238E27FC236}">
                  <a16:creationId xmlns:a16="http://schemas.microsoft.com/office/drawing/2014/main" id="{5EFD44E7-653B-49FB-BEC8-6A9B712CF0EC}"/>
                </a:ext>
              </a:extLst>
            </p:cNvPr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19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-10-2022 @ 1</a:t>
              </a:r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>
              <a:extLst>
                <a:ext uri="{FF2B5EF4-FFF2-40B4-BE49-F238E27FC236}">
                  <a16:creationId xmlns:a16="http://schemas.microsoft.com/office/drawing/2014/main" id="{BBD3F7C2-4A58-4A10-994A-F3A0835361F4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AAC6AD9-465E-4081-81D9-49B3FDCA3479}"/>
              </a:ext>
            </a:extLst>
          </p:cNvPr>
          <p:cNvSpPr/>
          <p:nvPr/>
        </p:nvSpPr>
        <p:spPr>
          <a:xfrm>
            <a:off x="1826299" y="455887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2D7FE57-E96C-499A-A5AB-F5173EA6EDCA}"/>
              </a:ext>
            </a:extLst>
          </p:cNvPr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299903E-DD36-41C9-AA9B-6751240593F2}"/>
              </a:ext>
            </a:extLst>
          </p:cNvPr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61F21E8-6308-44BD-98F1-625EBA661161}"/>
              </a:ext>
            </a:extLst>
          </p:cNvPr>
          <p:cNvSpPr/>
          <p:nvPr/>
        </p:nvSpPr>
        <p:spPr>
          <a:xfrm>
            <a:off x="1055762" y="59404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C55CF43-D981-4C33-9896-FA441EB18F0B}"/>
              </a:ext>
            </a:extLst>
          </p:cNvPr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02B5A18-689A-4D66-AC62-520697826D2B}"/>
              </a:ext>
            </a:extLst>
          </p:cNvPr>
          <p:cNvSpPr/>
          <p:nvPr/>
        </p:nvSpPr>
        <p:spPr>
          <a:xfrm>
            <a:off x="725942" y="357670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34A9D9F-A19C-49E3-BBF0-4F2A9CA0B355}"/>
              </a:ext>
            </a:extLst>
          </p:cNvPr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3334F61-0BFF-4673-A565-B7B12BBAC1FD}"/>
              </a:ext>
            </a:extLst>
          </p:cNvPr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DC21B75-EF32-4E54-AD45-B64C5199AAA4}"/>
                  </a:ext>
                </a:extLst>
              </p:cNvPr>
              <p:cNvSpPr txBox="1"/>
              <p:nvPr/>
            </p:nvSpPr>
            <p:spPr>
              <a:xfrm>
                <a:off x="824567" y="799360"/>
                <a:ext cx="10146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30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DC21B75-EF32-4E54-AD45-B64C5199AA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67" y="799360"/>
                <a:ext cx="1014645" cy="523220"/>
              </a:xfrm>
              <a:prstGeom prst="rect">
                <a:avLst/>
              </a:prstGeom>
              <a:blipFill>
                <a:blip r:embed="rId4"/>
                <a:stretch>
                  <a:fillRect l="-6587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3ABD549-61CB-4FB3-9344-723E75816E35}"/>
                  </a:ext>
                </a:extLst>
              </p:cNvPr>
              <p:cNvSpPr txBox="1"/>
              <p:nvPr/>
            </p:nvSpPr>
            <p:spPr>
              <a:xfrm>
                <a:off x="3208063" y="1515427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31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3ABD549-61CB-4FB3-9344-723E75816E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063" y="1515427"/>
                <a:ext cx="928032" cy="523220"/>
              </a:xfrm>
              <a:prstGeom prst="rect">
                <a:avLst/>
              </a:prstGeom>
              <a:blipFill>
                <a:blip r:embed="rId5"/>
                <a:stretch>
                  <a:fillRect l="-11842" t="-12941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DF7A328-DAEC-4B6B-AB56-105F7FE41E71}"/>
                  </a:ext>
                </a:extLst>
              </p:cNvPr>
              <p:cNvSpPr txBox="1"/>
              <p:nvPr/>
            </p:nvSpPr>
            <p:spPr>
              <a:xfrm>
                <a:off x="679241" y="3716583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29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DF7A328-DAEC-4B6B-AB56-105F7FE41E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241" y="3716583"/>
                <a:ext cx="928032" cy="523220"/>
              </a:xfrm>
              <a:prstGeom prst="rect">
                <a:avLst/>
              </a:prstGeom>
              <a:blipFill>
                <a:blip r:embed="rId6"/>
                <a:stretch>
                  <a:fillRect l="-11765" t="-12791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5FA579B-3874-45A1-A07D-4A85378A349C}"/>
                  </a:ext>
                </a:extLst>
              </p:cNvPr>
              <p:cNvSpPr txBox="1"/>
              <p:nvPr/>
            </p:nvSpPr>
            <p:spPr>
              <a:xfrm>
                <a:off x="4076937" y="3229401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31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5FA579B-3874-45A1-A07D-4A85378A34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6937" y="3229401"/>
                <a:ext cx="928032" cy="523220"/>
              </a:xfrm>
              <a:prstGeom prst="rect">
                <a:avLst/>
              </a:prstGeom>
              <a:blipFill>
                <a:blip r:embed="rId7"/>
                <a:stretch>
                  <a:fillRect l="-12500" t="-12791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D924122-3606-4311-BBCD-081CC71723FE}"/>
                  </a:ext>
                </a:extLst>
              </p:cNvPr>
              <p:cNvSpPr txBox="1"/>
              <p:nvPr/>
            </p:nvSpPr>
            <p:spPr>
              <a:xfrm>
                <a:off x="1937300" y="4923609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27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D924122-3606-4311-BBCD-081CC71723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300" y="4923609"/>
                <a:ext cx="928032" cy="523220"/>
              </a:xfrm>
              <a:prstGeom prst="rect">
                <a:avLst/>
              </a:prstGeom>
              <a:blipFill>
                <a:blip r:embed="rId8"/>
                <a:stretch>
                  <a:fillRect l="-12500" t="-12791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37AF158-60F6-4C73-B6CD-89B92DFB6FDE}"/>
                  </a:ext>
                </a:extLst>
              </p:cNvPr>
              <p:cNvSpPr txBox="1"/>
              <p:nvPr/>
            </p:nvSpPr>
            <p:spPr>
              <a:xfrm>
                <a:off x="3746869" y="5526097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27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37AF158-60F6-4C73-B6CD-89B92DFB6F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6869" y="5526097"/>
                <a:ext cx="928032" cy="523220"/>
              </a:xfrm>
              <a:prstGeom prst="rect">
                <a:avLst/>
              </a:prstGeom>
              <a:blipFill>
                <a:blip r:embed="rId9"/>
                <a:stretch>
                  <a:fillRect l="-12500" t="-12941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EA6C9F4-ACE0-49C0-9CAB-F305B1AFC4BC}"/>
                  </a:ext>
                </a:extLst>
              </p:cNvPr>
              <p:cNvSpPr txBox="1"/>
              <p:nvPr/>
            </p:nvSpPr>
            <p:spPr>
              <a:xfrm>
                <a:off x="1164523" y="6175026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26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EA6C9F4-ACE0-49C0-9CAB-F305B1AFC4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4523" y="6175026"/>
                <a:ext cx="928032" cy="523220"/>
              </a:xfrm>
              <a:prstGeom prst="rect">
                <a:avLst/>
              </a:prstGeom>
              <a:blipFill>
                <a:blip r:embed="rId10"/>
                <a:stretch>
                  <a:fillRect l="-11842" t="-12791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C5C695A-7A7B-4F31-8084-9D5D7058C1E3}"/>
                  </a:ext>
                </a:extLst>
              </p:cNvPr>
              <p:cNvSpPr txBox="1"/>
              <p:nvPr/>
            </p:nvSpPr>
            <p:spPr>
              <a:xfrm>
                <a:off x="4651281" y="4538122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29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C5C695A-7A7B-4F31-8084-9D5D7058C1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281" y="4538122"/>
                <a:ext cx="928032" cy="523220"/>
              </a:xfrm>
              <a:prstGeom prst="rect">
                <a:avLst/>
              </a:prstGeom>
              <a:blipFill>
                <a:blip r:embed="rId11"/>
                <a:stretch>
                  <a:fillRect l="-11842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320D49C9-8369-4759-B413-7ED131A11823}"/>
              </a:ext>
            </a:extLst>
          </p:cNvPr>
          <p:cNvSpPr/>
          <p:nvPr/>
        </p:nvSpPr>
        <p:spPr>
          <a:xfrm>
            <a:off x="1270911" y="2037972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9D4224D-0FAC-4712-B465-352EF3114F32}"/>
                  </a:ext>
                </a:extLst>
              </p:cNvPr>
              <p:cNvSpPr txBox="1"/>
              <p:nvPr/>
            </p:nvSpPr>
            <p:spPr>
              <a:xfrm>
                <a:off x="1360449" y="2298620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32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9D4224D-0FAC-4712-B465-352EF3114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0449" y="2298620"/>
                <a:ext cx="928032" cy="523220"/>
              </a:xfrm>
              <a:prstGeom prst="rect">
                <a:avLst/>
              </a:prstGeom>
              <a:blipFill>
                <a:blip r:embed="rId12"/>
                <a:stretch>
                  <a:fillRect l="-11842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562E13F-EB07-4791-A584-24B02803020E}"/>
              </a:ext>
            </a:extLst>
          </p:cNvPr>
          <p:cNvSpPr/>
          <p:nvPr/>
        </p:nvSpPr>
        <p:spPr>
          <a:xfrm>
            <a:off x="2662284" y="244598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0A72B95-5020-4EBA-A5F7-8BC051474D07}"/>
                  </a:ext>
                </a:extLst>
              </p:cNvPr>
              <p:cNvSpPr txBox="1"/>
              <p:nvPr/>
            </p:nvSpPr>
            <p:spPr>
              <a:xfrm>
                <a:off x="2684530" y="414182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/>
                <a:r>
                  <a:rPr lang="en-US" sz="2800" b="1" dirty="0">
                    <a:ea typeface="Cambria Math" panose="02040503050406030204" pitchFamily="18" charset="0"/>
                  </a:rPr>
                  <a:t>32</a:t>
                </a:r>
                <a14:m>
                  <m:oMath xmlns:m="http://schemas.openxmlformats.org/officeDocument/2006/math">
                    <m:r>
                      <a:rPr lang="en-US" sz="2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0A72B95-5020-4EBA-A5F7-8BC051474D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4530" y="414182"/>
                <a:ext cx="928032" cy="523220"/>
              </a:xfrm>
              <a:prstGeom prst="rect">
                <a:avLst/>
              </a:prstGeom>
              <a:blipFill>
                <a:blip r:embed="rId13"/>
                <a:stretch>
                  <a:fillRect l="-11765" t="-12791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Google Shape;97;p1">
            <a:extLst>
              <a:ext uri="{FF2B5EF4-FFF2-40B4-BE49-F238E27FC236}">
                <a16:creationId xmlns:a16="http://schemas.microsoft.com/office/drawing/2014/main" id="{6D419CB5-4BA8-4138-8D4F-C90BA14A61F3}"/>
              </a:ext>
            </a:extLst>
          </p:cNvPr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 rot="1500004">
            <a:off x="7314926" y="3990984"/>
            <a:ext cx="3275668" cy="25602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464434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E6BE48-570E-4C26-8267-E062FACBD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8B83DE-164A-4DDF-949E-B12FA467EB6B}"/>
              </a:ext>
            </a:extLst>
          </p:cNvPr>
          <p:cNvSpPr txBox="1"/>
          <p:nvPr/>
        </p:nvSpPr>
        <p:spPr>
          <a:xfrm>
            <a:off x="5418140" y="1314755"/>
            <a:ext cx="67899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b="1" dirty="0"/>
              <a:t>TEMPERATURE</a:t>
            </a:r>
            <a:r>
              <a:rPr lang="en-CA" sz="7200" b="1" dirty="0"/>
              <a:t> AT NIGHT</a:t>
            </a:r>
            <a:endParaRPr lang="en-US" sz="7200" b="1" dirty="0"/>
          </a:p>
        </p:txBody>
      </p:sp>
      <p:grpSp>
        <p:nvGrpSpPr>
          <p:cNvPr id="30" name="Google Shape;101;p1">
            <a:extLst>
              <a:ext uri="{FF2B5EF4-FFF2-40B4-BE49-F238E27FC236}">
                <a16:creationId xmlns:a16="http://schemas.microsoft.com/office/drawing/2014/main" id="{9DF058F8-FE46-4F50-B07B-F52F0C1AF3C8}"/>
              </a:ext>
            </a:extLst>
          </p:cNvPr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>
              <a:extLst>
                <a:ext uri="{FF2B5EF4-FFF2-40B4-BE49-F238E27FC236}">
                  <a16:creationId xmlns:a16="http://schemas.microsoft.com/office/drawing/2014/main" id="{9809023C-A826-4BFA-AC00-9DB7AAFA4BEE}"/>
                </a:ext>
              </a:extLst>
            </p:cNvPr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>
              <a:extLst>
                <a:ext uri="{FF2B5EF4-FFF2-40B4-BE49-F238E27FC236}">
                  <a16:creationId xmlns:a16="http://schemas.microsoft.com/office/drawing/2014/main" id="{5EFD44E7-653B-49FB-BEC8-6A9B712CF0EC}"/>
                </a:ext>
              </a:extLst>
            </p:cNvPr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19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-10-2022 @ 1</a:t>
              </a:r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>
              <a:extLst>
                <a:ext uri="{FF2B5EF4-FFF2-40B4-BE49-F238E27FC236}">
                  <a16:creationId xmlns:a16="http://schemas.microsoft.com/office/drawing/2014/main" id="{BBD3F7C2-4A58-4A10-994A-F3A0835361F4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AAC6AD9-465E-4081-81D9-49B3FDCA3479}"/>
              </a:ext>
            </a:extLst>
          </p:cNvPr>
          <p:cNvSpPr/>
          <p:nvPr/>
        </p:nvSpPr>
        <p:spPr>
          <a:xfrm>
            <a:off x="1826299" y="455887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2D7FE57-E96C-499A-A5AB-F5173EA6EDCA}"/>
              </a:ext>
            </a:extLst>
          </p:cNvPr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299903E-DD36-41C9-AA9B-6751240593F2}"/>
              </a:ext>
            </a:extLst>
          </p:cNvPr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61F21E8-6308-44BD-98F1-625EBA661161}"/>
              </a:ext>
            </a:extLst>
          </p:cNvPr>
          <p:cNvSpPr/>
          <p:nvPr/>
        </p:nvSpPr>
        <p:spPr>
          <a:xfrm>
            <a:off x="1055762" y="59404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C55CF43-D981-4C33-9896-FA441EB18F0B}"/>
              </a:ext>
            </a:extLst>
          </p:cNvPr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  <a:ln w="19050">
            <a:solidFill>
              <a:srgbClr val="2663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02B5A18-689A-4D66-AC62-520697826D2B}"/>
              </a:ext>
            </a:extLst>
          </p:cNvPr>
          <p:cNvSpPr/>
          <p:nvPr/>
        </p:nvSpPr>
        <p:spPr>
          <a:xfrm>
            <a:off x="725942" y="357670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34A9D9F-A19C-49E3-BBF0-4F2A9CA0B355}"/>
              </a:ext>
            </a:extLst>
          </p:cNvPr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3334F61-0BFF-4673-A565-B7B12BBAC1FD}"/>
              </a:ext>
            </a:extLst>
          </p:cNvPr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DC21B75-EF32-4E54-AD45-B64C5199AAA4}"/>
                  </a:ext>
                </a:extLst>
              </p:cNvPr>
              <p:cNvSpPr txBox="1"/>
              <p:nvPr/>
            </p:nvSpPr>
            <p:spPr>
              <a:xfrm>
                <a:off x="824567" y="799360"/>
                <a:ext cx="10146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24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DC21B75-EF32-4E54-AD45-B64C5199AA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67" y="799360"/>
                <a:ext cx="1014645" cy="523220"/>
              </a:xfrm>
              <a:prstGeom prst="rect">
                <a:avLst/>
              </a:prstGeom>
              <a:blipFill>
                <a:blip r:embed="rId4"/>
                <a:stretch>
                  <a:fillRect l="-6587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3ABD549-61CB-4FB3-9344-723E75816E35}"/>
                  </a:ext>
                </a:extLst>
              </p:cNvPr>
              <p:cNvSpPr txBox="1"/>
              <p:nvPr/>
            </p:nvSpPr>
            <p:spPr>
              <a:xfrm>
                <a:off x="3208063" y="1515427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25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3ABD549-61CB-4FB3-9344-723E75816E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063" y="1515427"/>
                <a:ext cx="928032" cy="523220"/>
              </a:xfrm>
              <a:prstGeom prst="rect">
                <a:avLst/>
              </a:prstGeom>
              <a:blipFill>
                <a:blip r:embed="rId5"/>
                <a:stretch>
                  <a:fillRect l="-11842" t="-12941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DF7A328-DAEC-4B6B-AB56-105F7FE41E71}"/>
                  </a:ext>
                </a:extLst>
              </p:cNvPr>
              <p:cNvSpPr txBox="1"/>
              <p:nvPr/>
            </p:nvSpPr>
            <p:spPr>
              <a:xfrm>
                <a:off x="700507" y="3701394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2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DF7A328-DAEC-4B6B-AB56-105F7FE41E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507" y="3701394"/>
                <a:ext cx="928032" cy="523220"/>
              </a:xfrm>
              <a:prstGeom prst="rect">
                <a:avLst/>
              </a:prstGeom>
              <a:blipFill>
                <a:blip r:embed="rId6"/>
                <a:stretch>
                  <a:fillRect l="-13158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5FA579B-3874-45A1-A07D-4A85378A349C}"/>
                  </a:ext>
                </a:extLst>
              </p:cNvPr>
              <p:cNvSpPr txBox="1"/>
              <p:nvPr/>
            </p:nvSpPr>
            <p:spPr>
              <a:xfrm>
                <a:off x="4076937" y="3229401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25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5FA579B-3874-45A1-A07D-4A85378A34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6937" y="3229401"/>
                <a:ext cx="928032" cy="523220"/>
              </a:xfrm>
              <a:prstGeom prst="rect">
                <a:avLst/>
              </a:prstGeom>
              <a:blipFill>
                <a:blip r:embed="rId7"/>
                <a:stretch>
                  <a:fillRect l="-12500" t="-12791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D924122-3606-4311-BBCD-081CC71723FE}"/>
                  </a:ext>
                </a:extLst>
              </p:cNvPr>
              <p:cNvSpPr txBox="1"/>
              <p:nvPr/>
            </p:nvSpPr>
            <p:spPr>
              <a:xfrm>
                <a:off x="1937300" y="4923609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℃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D924122-3606-4311-BBCD-081CC71723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300" y="4923609"/>
                <a:ext cx="928032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37AF158-60F6-4C73-B6CD-89B92DFB6FDE}"/>
                  </a:ext>
                </a:extLst>
              </p:cNvPr>
              <p:cNvSpPr txBox="1"/>
              <p:nvPr/>
            </p:nvSpPr>
            <p:spPr>
              <a:xfrm>
                <a:off x="3746869" y="5526097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23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37AF158-60F6-4C73-B6CD-89B92DFB6F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6869" y="5526097"/>
                <a:ext cx="928032" cy="523220"/>
              </a:xfrm>
              <a:prstGeom prst="rect">
                <a:avLst/>
              </a:prstGeom>
              <a:blipFill>
                <a:blip r:embed="rId9"/>
                <a:stretch>
                  <a:fillRect l="-12500" t="-12941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EA6C9F4-ACE0-49C0-9CAB-F305B1AFC4BC}"/>
                  </a:ext>
                </a:extLst>
              </p:cNvPr>
              <p:cNvSpPr txBox="1"/>
              <p:nvPr/>
            </p:nvSpPr>
            <p:spPr>
              <a:xfrm>
                <a:off x="1164523" y="6175026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25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EA6C9F4-ACE0-49C0-9CAB-F305B1AFC4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4523" y="6175026"/>
                <a:ext cx="928032" cy="523220"/>
              </a:xfrm>
              <a:prstGeom prst="rect">
                <a:avLst/>
              </a:prstGeom>
              <a:blipFill>
                <a:blip r:embed="rId10"/>
                <a:stretch>
                  <a:fillRect l="-11842" t="-12791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C5C695A-7A7B-4F31-8084-9D5D7058C1E3}"/>
                  </a:ext>
                </a:extLst>
              </p:cNvPr>
              <p:cNvSpPr txBox="1"/>
              <p:nvPr/>
            </p:nvSpPr>
            <p:spPr>
              <a:xfrm>
                <a:off x="4651281" y="4538122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24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C5C695A-7A7B-4F31-8084-9D5D7058C1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281" y="4538122"/>
                <a:ext cx="928032" cy="523220"/>
              </a:xfrm>
              <a:prstGeom prst="rect">
                <a:avLst/>
              </a:prstGeom>
              <a:blipFill>
                <a:blip r:embed="rId11"/>
                <a:stretch>
                  <a:fillRect l="-11842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320D49C9-8369-4759-B413-7ED131A11823}"/>
              </a:ext>
            </a:extLst>
          </p:cNvPr>
          <p:cNvSpPr/>
          <p:nvPr/>
        </p:nvSpPr>
        <p:spPr>
          <a:xfrm>
            <a:off x="1270911" y="2037972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9D4224D-0FAC-4712-B465-352EF3114F32}"/>
                  </a:ext>
                </a:extLst>
              </p:cNvPr>
              <p:cNvSpPr txBox="1"/>
              <p:nvPr/>
            </p:nvSpPr>
            <p:spPr>
              <a:xfrm>
                <a:off x="1360449" y="2298620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℃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9D4224D-0FAC-4712-B465-352EF3114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0449" y="2298620"/>
                <a:ext cx="928032" cy="52322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562E13F-EB07-4791-A584-24B02803020E}"/>
              </a:ext>
            </a:extLst>
          </p:cNvPr>
          <p:cNvSpPr/>
          <p:nvPr/>
        </p:nvSpPr>
        <p:spPr>
          <a:xfrm>
            <a:off x="2620560" y="28586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0A72B95-5020-4EBA-A5F7-8BC051474D07}"/>
                  </a:ext>
                </a:extLst>
              </p:cNvPr>
              <p:cNvSpPr txBox="1"/>
              <p:nvPr/>
            </p:nvSpPr>
            <p:spPr>
              <a:xfrm>
                <a:off x="2604131" y="433402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/>
                <a:r>
                  <a:rPr lang="en-US" sz="28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25</a:t>
                </a:r>
                <a14:m>
                  <m:oMath xmlns:m="http://schemas.openxmlformats.org/officeDocument/2006/math">
                    <m:r>
                      <a:rPr lang="en-US" sz="2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800" b="1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0A72B95-5020-4EBA-A5F7-8BC051474D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4131" y="433402"/>
                <a:ext cx="928032" cy="523220"/>
              </a:xfrm>
              <a:prstGeom prst="rect">
                <a:avLst/>
              </a:prstGeom>
              <a:blipFill>
                <a:blip r:embed="rId13"/>
                <a:stretch>
                  <a:fillRect l="-11842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Google Shape;97;p1">
            <a:extLst>
              <a:ext uri="{FF2B5EF4-FFF2-40B4-BE49-F238E27FC236}">
                <a16:creationId xmlns:a16="http://schemas.microsoft.com/office/drawing/2014/main" id="{CA6D9765-B88C-4E87-9A48-B2D77305F9B2}"/>
              </a:ext>
            </a:extLst>
          </p:cNvPr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 rot="1500004">
            <a:off x="7397598" y="3950611"/>
            <a:ext cx="3235141" cy="24692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29198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101;p1">
            <a:extLst>
              <a:ext uri="{FF2B5EF4-FFF2-40B4-BE49-F238E27FC236}">
                <a16:creationId xmlns:a16="http://schemas.microsoft.com/office/drawing/2014/main" id="{F5885852-8D69-452F-86E3-29F6C1FA1FF1}"/>
              </a:ext>
            </a:extLst>
          </p:cNvPr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9" name="Google Shape;102;p1">
              <a:extLst>
                <a:ext uri="{FF2B5EF4-FFF2-40B4-BE49-F238E27FC236}">
                  <a16:creationId xmlns:a16="http://schemas.microsoft.com/office/drawing/2014/main" id="{701AEDA1-2352-4071-A9A8-4F90D45A5AB1}"/>
                </a:ext>
              </a:extLst>
            </p:cNvPr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03;p1">
              <a:extLst>
                <a:ext uri="{FF2B5EF4-FFF2-40B4-BE49-F238E27FC236}">
                  <a16:creationId xmlns:a16="http://schemas.microsoft.com/office/drawing/2014/main" id="{02FFE96C-2DAF-48E2-8DB0-BCC304E38821}"/>
                </a:ext>
              </a:extLst>
            </p:cNvPr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19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-10-2022 @ 1200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11" name="Google Shape;105;p1">
              <a:extLst>
                <a:ext uri="{FF2B5EF4-FFF2-40B4-BE49-F238E27FC236}">
                  <a16:creationId xmlns:a16="http://schemas.microsoft.com/office/drawing/2014/main" id="{D98E6001-7359-4953-9B80-143BC9B6B34D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514F0F6-0276-4B17-84D5-91961144A037}"/>
              </a:ext>
            </a:extLst>
          </p:cNvPr>
          <p:cNvSpPr txBox="1"/>
          <p:nvPr/>
        </p:nvSpPr>
        <p:spPr>
          <a:xfrm>
            <a:off x="490654" y="-28696"/>
            <a:ext cx="4563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/>
              <a:t>GENERAL OUTLOOK</a:t>
            </a:r>
            <a:endParaRPr lang="en-US" sz="24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ED79E9A-FB53-4D42-BCAA-847CBDB3FEBA}"/>
              </a:ext>
            </a:extLst>
          </p:cNvPr>
          <p:cNvSpPr txBox="1"/>
          <p:nvPr/>
        </p:nvSpPr>
        <p:spPr>
          <a:xfrm>
            <a:off x="6446834" y="2329603"/>
            <a:ext cx="5687875" cy="1872692"/>
          </a:xfrm>
          <a:prstGeom prst="rect">
            <a:avLst/>
          </a:prstGeom>
          <a:solidFill>
            <a:srgbClr val="00B05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8800" dirty="0">
                <a:solidFill>
                  <a:schemeClr val="bg1"/>
                </a:solidFill>
              </a:rPr>
              <a:t>20%</a:t>
            </a:r>
          </a:p>
        </p:txBody>
      </p:sp>
      <p:pic>
        <p:nvPicPr>
          <p:cNvPr id="48" name="Google Shape;88;p1">
            <a:extLst>
              <a:ext uri="{FF2B5EF4-FFF2-40B4-BE49-F238E27FC236}">
                <a16:creationId xmlns:a16="http://schemas.microsoft.com/office/drawing/2014/main" id="{9FC58256-222A-4609-8E4B-8429E7EC0C50}"/>
              </a:ext>
            </a:extLst>
          </p:cNvPr>
          <p:cNvPicPr preferRelativeResize="0"/>
          <p:nvPr/>
        </p:nvPicPr>
        <p:blipFill>
          <a:blip r:embed="rId3"/>
          <a:srcRect t="37" b="37"/>
          <a:stretch/>
        </p:blipFill>
        <p:spPr>
          <a:xfrm>
            <a:off x="93421" y="-28696"/>
            <a:ext cx="5700288" cy="67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06;p1">
            <a:extLst>
              <a:ext uri="{FF2B5EF4-FFF2-40B4-BE49-F238E27FC236}">
                <a16:creationId xmlns:a16="http://schemas.microsoft.com/office/drawing/2014/main" id="{5805F9D6-E167-4B23-8AB0-6DBFE27C3A1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13144" y="4299677"/>
            <a:ext cx="551238" cy="6397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5D82CA5-314A-D141-BDF5-41AAE6A6B82B}"/>
              </a:ext>
            </a:extLst>
          </p:cNvPr>
          <p:cNvSpPr/>
          <p:nvPr/>
        </p:nvSpPr>
        <p:spPr>
          <a:xfrm>
            <a:off x="706241" y="3588742"/>
            <a:ext cx="1965043" cy="1421869"/>
          </a:xfrm>
          <a:custGeom>
            <a:avLst/>
            <a:gdLst>
              <a:gd name="connsiteX0" fmla="*/ 230820 w 1784412"/>
              <a:gd name="connsiteY0" fmla="*/ 106532 h 1260629"/>
              <a:gd name="connsiteX1" fmla="*/ 275208 w 1784412"/>
              <a:gd name="connsiteY1" fmla="*/ 71021 h 1260629"/>
              <a:gd name="connsiteX2" fmla="*/ 301841 w 1784412"/>
              <a:gd name="connsiteY2" fmla="*/ 62143 h 1260629"/>
              <a:gd name="connsiteX3" fmla="*/ 461639 w 1784412"/>
              <a:gd name="connsiteY3" fmla="*/ 35510 h 1260629"/>
              <a:gd name="connsiteX4" fmla="*/ 559293 w 1784412"/>
              <a:gd name="connsiteY4" fmla="*/ 17755 h 1260629"/>
              <a:gd name="connsiteX5" fmla="*/ 701336 w 1784412"/>
              <a:gd name="connsiteY5" fmla="*/ 0 h 1260629"/>
              <a:gd name="connsiteX6" fmla="*/ 887767 w 1784412"/>
              <a:gd name="connsiteY6" fmla="*/ 17755 h 1260629"/>
              <a:gd name="connsiteX7" fmla="*/ 976544 w 1784412"/>
              <a:gd name="connsiteY7" fmla="*/ 71021 h 1260629"/>
              <a:gd name="connsiteX8" fmla="*/ 1020932 w 1784412"/>
              <a:gd name="connsiteY8" fmla="*/ 88776 h 1260629"/>
              <a:gd name="connsiteX9" fmla="*/ 1109709 w 1784412"/>
              <a:gd name="connsiteY9" fmla="*/ 159798 h 1260629"/>
              <a:gd name="connsiteX10" fmla="*/ 1136342 w 1784412"/>
              <a:gd name="connsiteY10" fmla="*/ 177553 h 1260629"/>
              <a:gd name="connsiteX11" fmla="*/ 1207363 w 1784412"/>
              <a:gd name="connsiteY11" fmla="*/ 204186 h 1260629"/>
              <a:gd name="connsiteX12" fmla="*/ 1233996 w 1784412"/>
              <a:gd name="connsiteY12" fmla="*/ 221941 h 1260629"/>
              <a:gd name="connsiteX13" fmla="*/ 1305018 w 1784412"/>
              <a:gd name="connsiteY13" fmla="*/ 248574 h 1260629"/>
              <a:gd name="connsiteX14" fmla="*/ 1340528 w 1784412"/>
              <a:gd name="connsiteY14" fmla="*/ 266330 h 1260629"/>
              <a:gd name="connsiteX15" fmla="*/ 1473693 w 1784412"/>
              <a:gd name="connsiteY15" fmla="*/ 230819 h 1260629"/>
              <a:gd name="connsiteX16" fmla="*/ 1509204 w 1784412"/>
              <a:gd name="connsiteY16" fmla="*/ 221941 h 1260629"/>
              <a:gd name="connsiteX17" fmla="*/ 1669002 w 1784412"/>
              <a:gd name="connsiteY17" fmla="*/ 230819 h 1260629"/>
              <a:gd name="connsiteX18" fmla="*/ 1713390 w 1784412"/>
              <a:gd name="connsiteY18" fmla="*/ 275207 h 1260629"/>
              <a:gd name="connsiteX19" fmla="*/ 1757779 w 1784412"/>
              <a:gd name="connsiteY19" fmla="*/ 328473 h 1260629"/>
              <a:gd name="connsiteX20" fmla="*/ 1766656 w 1784412"/>
              <a:gd name="connsiteY20" fmla="*/ 355106 h 1260629"/>
              <a:gd name="connsiteX21" fmla="*/ 1784412 w 1784412"/>
              <a:gd name="connsiteY21" fmla="*/ 426128 h 1260629"/>
              <a:gd name="connsiteX22" fmla="*/ 1775534 w 1784412"/>
              <a:gd name="connsiteY22" fmla="*/ 550415 h 1260629"/>
              <a:gd name="connsiteX23" fmla="*/ 1722268 w 1784412"/>
              <a:gd name="connsiteY23" fmla="*/ 656947 h 1260629"/>
              <a:gd name="connsiteX24" fmla="*/ 1695635 w 1784412"/>
              <a:gd name="connsiteY24" fmla="*/ 683580 h 1260629"/>
              <a:gd name="connsiteX25" fmla="*/ 1669002 w 1784412"/>
              <a:gd name="connsiteY25" fmla="*/ 701336 h 1260629"/>
              <a:gd name="connsiteX26" fmla="*/ 1633491 w 1784412"/>
              <a:gd name="connsiteY26" fmla="*/ 727969 h 1260629"/>
              <a:gd name="connsiteX27" fmla="*/ 1597981 w 1784412"/>
              <a:gd name="connsiteY27" fmla="*/ 807868 h 1260629"/>
              <a:gd name="connsiteX28" fmla="*/ 1491449 w 1784412"/>
              <a:gd name="connsiteY28" fmla="*/ 834501 h 1260629"/>
              <a:gd name="connsiteX29" fmla="*/ 1420427 w 1784412"/>
              <a:gd name="connsiteY29" fmla="*/ 852256 h 1260629"/>
              <a:gd name="connsiteX30" fmla="*/ 1305018 w 1784412"/>
              <a:gd name="connsiteY30" fmla="*/ 870011 h 1260629"/>
              <a:gd name="connsiteX31" fmla="*/ 1269507 w 1784412"/>
              <a:gd name="connsiteY31" fmla="*/ 923277 h 1260629"/>
              <a:gd name="connsiteX32" fmla="*/ 1251752 w 1784412"/>
              <a:gd name="connsiteY32" fmla="*/ 994299 h 1260629"/>
              <a:gd name="connsiteX33" fmla="*/ 1233996 w 1784412"/>
              <a:gd name="connsiteY33" fmla="*/ 1020932 h 1260629"/>
              <a:gd name="connsiteX34" fmla="*/ 1216241 w 1784412"/>
              <a:gd name="connsiteY34" fmla="*/ 1109708 h 1260629"/>
              <a:gd name="connsiteX35" fmla="*/ 1171853 w 1784412"/>
              <a:gd name="connsiteY35" fmla="*/ 1127464 h 1260629"/>
              <a:gd name="connsiteX36" fmla="*/ 1162975 w 1784412"/>
              <a:gd name="connsiteY36" fmla="*/ 1162974 h 1260629"/>
              <a:gd name="connsiteX37" fmla="*/ 1127464 w 1784412"/>
              <a:gd name="connsiteY37" fmla="*/ 1207363 h 1260629"/>
              <a:gd name="connsiteX38" fmla="*/ 1065320 w 1784412"/>
              <a:gd name="connsiteY38" fmla="*/ 1242873 h 1260629"/>
              <a:gd name="connsiteX39" fmla="*/ 994299 w 1784412"/>
              <a:gd name="connsiteY39" fmla="*/ 1260629 h 1260629"/>
              <a:gd name="connsiteX40" fmla="*/ 807868 w 1784412"/>
              <a:gd name="connsiteY40" fmla="*/ 1251751 h 1260629"/>
              <a:gd name="connsiteX41" fmla="*/ 763480 w 1784412"/>
              <a:gd name="connsiteY41" fmla="*/ 1225118 h 1260629"/>
              <a:gd name="connsiteX42" fmla="*/ 727969 w 1784412"/>
              <a:gd name="connsiteY42" fmla="*/ 1207363 h 1260629"/>
              <a:gd name="connsiteX43" fmla="*/ 594804 w 1784412"/>
              <a:gd name="connsiteY43" fmla="*/ 1198485 h 1260629"/>
              <a:gd name="connsiteX44" fmla="*/ 541538 w 1784412"/>
              <a:gd name="connsiteY44" fmla="*/ 1180730 h 1260629"/>
              <a:gd name="connsiteX45" fmla="*/ 514905 w 1784412"/>
              <a:gd name="connsiteY45" fmla="*/ 1171852 h 1260629"/>
              <a:gd name="connsiteX46" fmla="*/ 443884 w 1784412"/>
              <a:gd name="connsiteY46" fmla="*/ 1145219 h 1260629"/>
              <a:gd name="connsiteX47" fmla="*/ 372862 w 1784412"/>
              <a:gd name="connsiteY47" fmla="*/ 1091953 h 1260629"/>
              <a:gd name="connsiteX48" fmla="*/ 310719 w 1784412"/>
              <a:gd name="connsiteY48" fmla="*/ 1047565 h 1260629"/>
              <a:gd name="connsiteX49" fmla="*/ 292963 w 1784412"/>
              <a:gd name="connsiteY49" fmla="*/ 1029809 h 1260629"/>
              <a:gd name="connsiteX50" fmla="*/ 257453 w 1784412"/>
              <a:gd name="connsiteY50" fmla="*/ 967666 h 1260629"/>
              <a:gd name="connsiteX51" fmla="*/ 239697 w 1784412"/>
              <a:gd name="connsiteY51" fmla="*/ 914400 h 1260629"/>
              <a:gd name="connsiteX52" fmla="*/ 204186 w 1784412"/>
              <a:gd name="connsiteY52" fmla="*/ 816745 h 1260629"/>
              <a:gd name="connsiteX53" fmla="*/ 133165 w 1784412"/>
              <a:gd name="connsiteY53" fmla="*/ 798990 h 1260629"/>
              <a:gd name="connsiteX54" fmla="*/ 97654 w 1784412"/>
              <a:gd name="connsiteY54" fmla="*/ 736846 h 1260629"/>
              <a:gd name="connsiteX55" fmla="*/ 79899 w 1784412"/>
              <a:gd name="connsiteY55" fmla="*/ 710213 h 1260629"/>
              <a:gd name="connsiteX56" fmla="*/ 71021 w 1784412"/>
              <a:gd name="connsiteY56" fmla="*/ 683580 h 1260629"/>
              <a:gd name="connsiteX57" fmla="*/ 35511 w 1784412"/>
              <a:gd name="connsiteY57" fmla="*/ 630314 h 1260629"/>
              <a:gd name="connsiteX58" fmla="*/ 26633 w 1784412"/>
              <a:gd name="connsiteY58" fmla="*/ 603681 h 1260629"/>
              <a:gd name="connsiteX59" fmla="*/ 17755 w 1784412"/>
              <a:gd name="connsiteY59" fmla="*/ 568171 h 1260629"/>
              <a:gd name="connsiteX60" fmla="*/ 0 w 1784412"/>
              <a:gd name="connsiteY60" fmla="*/ 541538 h 1260629"/>
              <a:gd name="connsiteX61" fmla="*/ 8878 w 1784412"/>
              <a:gd name="connsiteY61" fmla="*/ 435006 h 1260629"/>
              <a:gd name="connsiteX62" fmla="*/ 17755 w 1784412"/>
              <a:gd name="connsiteY62" fmla="*/ 408373 h 1260629"/>
              <a:gd name="connsiteX63" fmla="*/ 53266 w 1784412"/>
              <a:gd name="connsiteY63" fmla="*/ 301840 h 1260629"/>
              <a:gd name="connsiteX64" fmla="*/ 62144 w 1784412"/>
              <a:gd name="connsiteY64" fmla="*/ 257452 h 1260629"/>
              <a:gd name="connsiteX65" fmla="*/ 106532 w 1784412"/>
              <a:gd name="connsiteY65" fmla="*/ 213064 h 1260629"/>
              <a:gd name="connsiteX66" fmla="*/ 133165 w 1784412"/>
              <a:gd name="connsiteY66" fmla="*/ 204186 h 1260629"/>
              <a:gd name="connsiteX67" fmla="*/ 142043 w 1784412"/>
              <a:gd name="connsiteY67" fmla="*/ 177553 h 1260629"/>
              <a:gd name="connsiteX68" fmla="*/ 168676 w 1784412"/>
              <a:gd name="connsiteY68" fmla="*/ 159798 h 1260629"/>
              <a:gd name="connsiteX69" fmla="*/ 186431 w 1784412"/>
              <a:gd name="connsiteY69" fmla="*/ 142042 h 1260629"/>
              <a:gd name="connsiteX70" fmla="*/ 230820 w 1784412"/>
              <a:gd name="connsiteY70" fmla="*/ 106532 h 126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1784412" h="1260629">
                <a:moveTo>
                  <a:pt x="230820" y="106532"/>
                </a:moveTo>
                <a:cubicBezTo>
                  <a:pt x="245616" y="94695"/>
                  <a:pt x="259140" y="81064"/>
                  <a:pt x="275208" y="71021"/>
                </a:cubicBezTo>
                <a:cubicBezTo>
                  <a:pt x="283143" y="66061"/>
                  <a:pt x="292813" y="64605"/>
                  <a:pt x="301841" y="62143"/>
                </a:cubicBezTo>
                <a:cubicBezTo>
                  <a:pt x="397627" y="36019"/>
                  <a:pt x="353562" y="48225"/>
                  <a:pt x="461639" y="35510"/>
                </a:cubicBezTo>
                <a:cubicBezTo>
                  <a:pt x="608409" y="18243"/>
                  <a:pt x="461182" y="35594"/>
                  <a:pt x="559293" y="17755"/>
                </a:cubicBezTo>
                <a:cubicBezTo>
                  <a:pt x="599112" y="10515"/>
                  <a:pt x="663201" y="4237"/>
                  <a:pt x="701336" y="0"/>
                </a:cubicBezTo>
                <a:cubicBezTo>
                  <a:pt x="763480" y="5918"/>
                  <a:pt x="826637" y="5107"/>
                  <a:pt x="887767" y="17755"/>
                </a:cubicBezTo>
                <a:cubicBezTo>
                  <a:pt x="1038734" y="48990"/>
                  <a:pt x="917158" y="37087"/>
                  <a:pt x="976544" y="71021"/>
                </a:cubicBezTo>
                <a:cubicBezTo>
                  <a:pt x="990380" y="78927"/>
                  <a:pt x="1006136" y="82858"/>
                  <a:pt x="1020932" y="88776"/>
                </a:cubicBezTo>
                <a:cubicBezTo>
                  <a:pt x="1071531" y="139375"/>
                  <a:pt x="1042516" y="115002"/>
                  <a:pt x="1109709" y="159798"/>
                </a:cubicBezTo>
                <a:cubicBezTo>
                  <a:pt x="1118587" y="165716"/>
                  <a:pt x="1126220" y="174179"/>
                  <a:pt x="1136342" y="177553"/>
                </a:cubicBezTo>
                <a:cubicBezTo>
                  <a:pt x="1159390" y="185236"/>
                  <a:pt x="1186135" y="193572"/>
                  <a:pt x="1207363" y="204186"/>
                </a:cubicBezTo>
                <a:cubicBezTo>
                  <a:pt x="1216906" y="208958"/>
                  <a:pt x="1224453" y="217169"/>
                  <a:pt x="1233996" y="221941"/>
                </a:cubicBezTo>
                <a:cubicBezTo>
                  <a:pt x="1307605" y="258746"/>
                  <a:pt x="1251210" y="225513"/>
                  <a:pt x="1305018" y="248574"/>
                </a:cubicBezTo>
                <a:cubicBezTo>
                  <a:pt x="1317182" y="253787"/>
                  <a:pt x="1328691" y="260411"/>
                  <a:pt x="1340528" y="266330"/>
                </a:cubicBezTo>
                <a:cubicBezTo>
                  <a:pt x="1426143" y="241868"/>
                  <a:pt x="1381763" y="253802"/>
                  <a:pt x="1473693" y="230819"/>
                </a:cubicBezTo>
                <a:lnTo>
                  <a:pt x="1509204" y="221941"/>
                </a:lnTo>
                <a:cubicBezTo>
                  <a:pt x="1562470" y="224900"/>
                  <a:pt x="1617381" y="217353"/>
                  <a:pt x="1669002" y="230819"/>
                </a:cubicBezTo>
                <a:cubicBezTo>
                  <a:pt x="1689249" y="236101"/>
                  <a:pt x="1699488" y="259568"/>
                  <a:pt x="1713390" y="275207"/>
                </a:cubicBezTo>
                <a:cubicBezTo>
                  <a:pt x="1797779" y="370145"/>
                  <a:pt x="1699729" y="270426"/>
                  <a:pt x="1757779" y="328473"/>
                </a:cubicBezTo>
                <a:cubicBezTo>
                  <a:pt x="1760738" y="337351"/>
                  <a:pt x="1764194" y="346078"/>
                  <a:pt x="1766656" y="355106"/>
                </a:cubicBezTo>
                <a:cubicBezTo>
                  <a:pt x="1773077" y="378649"/>
                  <a:pt x="1784412" y="426128"/>
                  <a:pt x="1784412" y="426128"/>
                </a:cubicBezTo>
                <a:cubicBezTo>
                  <a:pt x="1781453" y="467557"/>
                  <a:pt x="1780121" y="509134"/>
                  <a:pt x="1775534" y="550415"/>
                </a:cubicBezTo>
                <a:cubicBezTo>
                  <a:pt x="1771036" y="590899"/>
                  <a:pt x="1748108" y="626801"/>
                  <a:pt x="1722268" y="656947"/>
                </a:cubicBezTo>
                <a:cubicBezTo>
                  <a:pt x="1714097" y="666479"/>
                  <a:pt x="1705280" y="675542"/>
                  <a:pt x="1695635" y="683580"/>
                </a:cubicBezTo>
                <a:cubicBezTo>
                  <a:pt x="1687438" y="690411"/>
                  <a:pt x="1677684" y="695134"/>
                  <a:pt x="1669002" y="701336"/>
                </a:cubicBezTo>
                <a:cubicBezTo>
                  <a:pt x="1656962" y="709936"/>
                  <a:pt x="1645328" y="719091"/>
                  <a:pt x="1633491" y="727969"/>
                </a:cubicBezTo>
                <a:cubicBezTo>
                  <a:pt x="1632927" y="729662"/>
                  <a:pt x="1614394" y="800834"/>
                  <a:pt x="1597981" y="807868"/>
                </a:cubicBezTo>
                <a:cubicBezTo>
                  <a:pt x="1564337" y="822287"/>
                  <a:pt x="1526960" y="825623"/>
                  <a:pt x="1491449" y="834501"/>
                </a:cubicBezTo>
                <a:cubicBezTo>
                  <a:pt x="1467775" y="840419"/>
                  <a:pt x="1444584" y="848805"/>
                  <a:pt x="1420427" y="852256"/>
                </a:cubicBezTo>
                <a:cubicBezTo>
                  <a:pt x="1340465" y="863680"/>
                  <a:pt x="1378924" y="857694"/>
                  <a:pt x="1305018" y="870011"/>
                </a:cubicBezTo>
                <a:cubicBezTo>
                  <a:pt x="1284703" y="890326"/>
                  <a:pt x="1280256" y="891030"/>
                  <a:pt x="1269507" y="923277"/>
                </a:cubicBezTo>
                <a:cubicBezTo>
                  <a:pt x="1261790" y="946427"/>
                  <a:pt x="1265288" y="973995"/>
                  <a:pt x="1251752" y="994299"/>
                </a:cubicBezTo>
                <a:lnTo>
                  <a:pt x="1233996" y="1020932"/>
                </a:lnTo>
                <a:cubicBezTo>
                  <a:pt x="1228078" y="1050524"/>
                  <a:pt x="1231447" y="1083641"/>
                  <a:pt x="1216241" y="1109708"/>
                </a:cubicBezTo>
                <a:cubicBezTo>
                  <a:pt x="1208211" y="1123473"/>
                  <a:pt x="1183121" y="1116196"/>
                  <a:pt x="1171853" y="1127464"/>
                </a:cubicBezTo>
                <a:cubicBezTo>
                  <a:pt x="1163226" y="1136091"/>
                  <a:pt x="1167781" y="1151760"/>
                  <a:pt x="1162975" y="1162974"/>
                </a:cubicBezTo>
                <a:cubicBezTo>
                  <a:pt x="1156956" y="1177018"/>
                  <a:pt x="1139915" y="1197402"/>
                  <a:pt x="1127464" y="1207363"/>
                </a:cubicBezTo>
                <a:cubicBezTo>
                  <a:pt x="1113547" y="1218496"/>
                  <a:pt x="1080943" y="1237665"/>
                  <a:pt x="1065320" y="1242873"/>
                </a:cubicBezTo>
                <a:cubicBezTo>
                  <a:pt x="1042170" y="1250590"/>
                  <a:pt x="994299" y="1260629"/>
                  <a:pt x="994299" y="1260629"/>
                </a:cubicBezTo>
                <a:cubicBezTo>
                  <a:pt x="932155" y="1257670"/>
                  <a:pt x="869359" y="1261211"/>
                  <a:pt x="807868" y="1251751"/>
                </a:cubicBezTo>
                <a:cubicBezTo>
                  <a:pt x="790814" y="1249127"/>
                  <a:pt x="778564" y="1233498"/>
                  <a:pt x="763480" y="1225118"/>
                </a:cubicBezTo>
                <a:cubicBezTo>
                  <a:pt x="751911" y="1218691"/>
                  <a:pt x="741041" y="1209427"/>
                  <a:pt x="727969" y="1207363"/>
                </a:cubicBezTo>
                <a:cubicBezTo>
                  <a:pt x="684027" y="1200425"/>
                  <a:pt x="639192" y="1201444"/>
                  <a:pt x="594804" y="1198485"/>
                </a:cubicBezTo>
                <a:lnTo>
                  <a:pt x="541538" y="1180730"/>
                </a:lnTo>
                <a:cubicBezTo>
                  <a:pt x="532660" y="1177771"/>
                  <a:pt x="523594" y="1175327"/>
                  <a:pt x="514905" y="1171852"/>
                </a:cubicBezTo>
                <a:cubicBezTo>
                  <a:pt x="461828" y="1150622"/>
                  <a:pt x="485635" y="1159136"/>
                  <a:pt x="443884" y="1145219"/>
                </a:cubicBezTo>
                <a:cubicBezTo>
                  <a:pt x="420210" y="1127464"/>
                  <a:pt x="397485" y="1108368"/>
                  <a:pt x="372862" y="1091953"/>
                </a:cubicBezTo>
                <a:cubicBezTo>
                  <a:pt x="349796" y="1076576"/>
                  <a:pt x="332746" y="1065921"/>
                  <a:pt x="310719" y="1047565"/>
                </a:cubicBezTo>
                <a:cubicBezTo>
                  <a:pt x="304289" y="1042206"/>
                  <a:pt x="298192" y="1036345"/>
                  <a:pt x="292963" y="1029809"/>
                </a:cubicBezTo>
                <a:cubicBezTo>
                  <a:pt x="280151" y="1013794"/>
                  <a:pt x="264743" y="985891"/>
                  <a:pt x="257453" y="967666"/>
                </a:cubicBezTo>
                <a:cubicBezTo>
                  <a:pt x="250502" y="950289"/>
                  <a:pt x="239697" y="914400"/>
                  <a:pt x="239697" y="914400"/>
                </a:cubicBezTo>
                <a:cubicBezTo>
                  <a:pt x="235492" y="884961"/>
                  <a:pt x="238592" y="835512"/>
                  <a:pt x="204186" y="816745"/>
                </a:cubicBezTo>
                <a:cubicBezTo>
                  <a:pt x="182763" y="805060"/>
                  <a:pt x="133165" y="798990"/>
                  <a:pt x="133165" y="798990"/>
                </a:cubicBezTo>
                <a:cubicBezTo>
                  <a:pt x="68767" y="713125"/>
                  <a:pt x="131545" y="804628"/>
                  <a:pt x="97654" y="736846"/>
                </a:cubicBezTo>
                <a:cubicBezTo>
                  <a:pt x="92882" y="727303"/>
                  <a:pt x="84671" y="719756"/>
                  <a:pt x="79899" y="710213"/>
                </a:cubicBezTo>
                <a:cubicBezTo>
                  <a:pt x="75714" y="701843"/>
                  <a:pt x="75566" y="691760"/>
                  <a:pt x="71021" y="683580"/>
                </a:cubicBezTo>
                <a:cubicBezTo>
                  <a:pt x="60658" y="664926"/>
                  <a:pt x="42259" y="650558"/>
                  <a:pt x="35511" y="630314"/>
                </a:cubicBezTo>
                <a:cubicBezTo>
                  <a:pt x="32552" y="621436"/>
                  <a:pt x="29204" y="612679"/>
                  <a:pt x="26633" y="603681"/>
                </a:cubicBezTo>
                <a:cubicBezTo>
                  <a:pt x="23281" y="591949"/>
                  <a:pt x="22561" y="579385"/>
                  <a:pt x="17755" y="568171"/>
                </a:cubicBezTo>
                <a:cubicBezTo>
                  <a:pt x="13552" y="558364"/>
                  <a:pt x="5918" y="550416"/>
                  <a:pt x="0" y="541538"/>
                </a:cubicBezTo>
                <a:cubicBezTo>
                  <a:pt x="2959" y="506027"/>
                  <a:pt x="4169" y="470327"/>
                  <a:pt x="8878" y="435006"/>
                </a:cubicBezTo>
                <a:cubicBezTo>
                  <a:pt x="10115" y="425730"/>
                  <a:pt x="15293" y="417401"/>
                  <a:pt x="17755" y="408373"/>
                </a:cubicBezTo>
                <a:cubicBezTo>
                  <a:pt x="42912" y="316129"/>
                  <a:pt x="22325" y="363724"/>
                  <a:pt x="53266" y="301840"/>
                </a:cubicBezTo>
                <a:cubicBezTo>
                  <a:pt x="56225" y="287044"/>
                  <a:pt x="56846" y="271580"/>
                  <a:pt x="62144" y="257452"/>
                </a:cubicBezTo>
                <a:cubicBezTo>
                  <a:pt x="70339" y="235598"/>
                  <a:pt x="86500" y="223080"/>
                  <a:pt x="106532" y="213064"/>
                </a:cubicBezTo>
                <a:cubicBezTo>
                  <a:pt x="114902" y="208879"/>
                  <a:pt x="124287" y="207145"/>
                  <a:pt x="133165" y="204186"/>
                </a:cubicBezTo>
                <a:cubicBezTo>
                  <a:pt x="136124" y="195308"/>
                  <a:pt x="136197" y="184860"/>
                  <a:pt x="142043" y="177553"/>
                </a:cubicBezTo>
                <a:cubicBezTo>
                  <a:pt x="148708" y="169222"/>
                  <a:pt x="160345" y="166463"/>
                  <a:pt x="168676" y="159798"/>
                </a:cubicBezTo>
                <a:cubicBezTo>
                  <a:pt x="175212" y="154569"/>
                  <a:pt x="180513" y="147961"/>
                  <a:pt x="186431" y="142042"/>
                </a:cubicBezTo>
                <a:lnTo>
                  <a:pt x="230820" y="106532"/>
                </a:lnTo>
                <a:close/>
              </a:path>
            </a:pathLst>
          </a:custGeom>
          <a:solidFill>
            <a:srgbClr val="6AA84F">
              <a:alpha val="30000"/>
            </a:srgbClr>
          </a:solidFill>
          <a:ln>
            <a:solidFill>
              <a:srgbClr val="6AA84F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3E778B-D8B2-41D3-8EA2-DC32666AEC2D}"/>
              </a:ext>
            </a:extLst>
          </p:cNvPr>
          <p:cNvSpPr txBox="1"/>
          <p:nvPr/>
        </p:nvSpPr>
        <p:spPr>
          <a:xfrm>
            <a:off x="6410704" y="1285179"/>
            <a:ext cx="5687875" cy="739754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3200" b="1" dirty="0">
                <a:solidFill>
                  <a:schemeClr val="bg1"/>
                </a:solidFill>
              </a:rPr>
              <a:t>PROBABILITY OF RAINS</a:t>
            </a:r>
          </a:p>
        </p:txBody>
      </p:sp>
      <p:pic>
        <p:nvPicPr>
          <p:cNvPr id="4" name="Google Shape;106;p1">
            <a:extLst>
              <a:ext uri="{FF2B5EF4-FFF2-40B4-BE49-F238E27FC236}">
                <a16:creationId xmlns:a16="http://schemas.microsoft.com/office/drawing/2014/main" id="{8E13F48A-9F7E-B320-2E61-96EEF392349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8004" y="3765272"/>
            <a:ext cx="551238" cy="639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072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88;p1">
            <a:extLst>
              <a:ext uri="{FF2B5EF4-FFF2-40B4-BE49-F238E27FC236}">
                <a16:creationId xmlns:a16="http://schemas.microsoft.com/office/drawing/2014/main" id="{E648AB41-F338-4221-851B-9799C3880003}"/>
              </a:ext>
            </a:extLst>
          </p:cNvPr>
          <p:cNvPicPr preferRelativeResize="0"/>
          <p:nvPr/>
        </p:nvPicPr>
        <p:blipFill>
          <a:blip r:embed="rId3"/>
          <a:srcRect t="37" b="37"/>
          <a:stretch/>
        </p:blipFill>
        <p:spPr>
          <a:xfrm>
            <a:off x="1496109" y="997045"/>
            <a:ext cx="3916883" cy="508732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6" name="Google Shape;86;p1"/>
              <p:cNvGraphicFramePr/>
              <p:nvPr>
                <p:extLst>
                  <p:ext uri="{D42A27DB-BD31-4B8C-83A1-F6EECF244321}">
                    <p14:modId xmlns:p14="http://schemas.microsoft.com/office/powerpoint/2010/main" val="3252613003"/>
                  </p:ext>
                </p:extLst>
              </p:nvPr>
            </p:nvGraphicFramePr>
            <p:xfrm>
              <a:off x="6399703" y="1593036"/>
              <a:ext cx="5738375" cy="4544458"/>
            </p:xfrm>
            <a:graphic>
              <a:graphicData uri="http://schemas.openxmlformats.org/drawingml/2006/table">
                <a:tbl>
                  <a:tblPr firstRow="1">
                    <a:noFill/>
                    <a:tableStyleId>{F0B66118-4DEC-42A6-89FC-CDB9E6AF3329}</a:tableStyleId>
                  </a:tblPr>
                  <a:tblGrid>
                    <a:gridCol w="23629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43232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94315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915123"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endParaRPr sz="22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/>
                              <a:ea typeface="EB Garamond ExtraBold"/>
                              <a:cs typeface="EB Garamond ExtraBold"/>
                              <a:sym typeface="EB Garamond ExtraBold"/>
                            </a:rPr>
                            <a:t>DAY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/>
                            <a:ea typeface="EB Garamond ExtraBold"/>
                            <a:cs typeface="EB Garamond ExtraBold"/>
                            <a:sym typeface="EB Garamond ExtraBold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/>
                              <a:ea typeface="EB Garamond ExtraBold"/>
                              <a:cs typeface="EB Garamond ExtraBold"/>
                              <a:sym typeface="EB Garamond ExtraBold"/>
                            </a:rPr>
                            <a:t>NIGHT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/>
                            <a:ea typeface="EB Garamond ExtraBold"/>
                            <a:cs typeface="EB Garamond ExtraBold"/>
                            <a:sym typeface="EB Garamond ExtraBold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22079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T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emperature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2400" b="1" dirty="0">
                              <a:ea typeface="Cambria Math" panose="02040503050406030204" pitchFamily="18" charset="0"/>
                            </a:rPr>
                            <a:t>27</a:t>
                          </a:r>
                          <a:r>
                            <a:rPr lang="en-US" sz="2400" b="1" baseline="0" dirty="0">
                              <a:ea typeface="Cambria Math" panose="02040503050406030204" pitchFamily="18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℃</m:t>
                              </m:r>
                            </m:oMath>
                          </a14:m>
                          <a:endParaRPr sz="2400" b="1" dirty="0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400" b="1" i="0" dirty="0">
                              <a:latin typeface="Calibri"/>
                              <a:ea typeface="Cambria Math" panose="02040503050406030204" pitchFamily="18" charset="0"/>
                            </a:rPr>
                            <a:t>23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℃</m:t>
                              </m:r>
                            </m:oMath>
                          </a14:m>
                          <a:endParaRPr lang="en-US" sz="2400" b="1" dirty="0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69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ain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CA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Light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No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913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P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robability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20%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-</a:t>
                          </a: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463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Rel. Humidity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75 %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90 %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47457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Winds  from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cs typeface="Calibri"/>
                              <a:sym typeface="Calibri"/>
                            </a:rPr>
                            <a:t>SW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US" sz="2400" b="1" dirty="0"/>
                            <a:t>S</a:t>
                          </a:r>
                          <a:endParaRPr sz="2400" b="1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484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S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peed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baseline="30000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4988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G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ust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6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5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6" name="Google Shape;86;p1"/>
              <p:cNvGraphicFramePr/>
              <p:nvPr>
                <p:extLst>
                  <p:ext uri="{D42A27DB-BD31-4B8C-83A1-F6EECF244321}">
                    <p14:modId xmlns:p14="http://schemas.microsoft.com/office/powerpoint/2010/main" val="3252613003"/>
                  </p:ext>
                </p:extLst>
              </p:nvPr>
            </p:nvGraphicFramePr>
            <p:xfrm>
              <a:off x="6399703" y="1593036"/>
              <a:ext cx="5738375" cy="4544458"/>
            </p:xfrm>
            <a:graphic>
              <a:graphicData uri="http://schemas.openxmlformats.org/drawingml/2006/table">
                <a:tbl>
                  <a:tblPr firstRow="1">
                    <a:noFill/>
                    <a:tableStyleId>{F0B66118-4DEC-42A6-89FC-CDB9E6AF3329}</a:tableStyleId>
                  </a:tblPr>
                  <a:tblGrid>
                    <a:gridCol w="23629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43232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94315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915123"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endParaRPr sz="22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/>
                              <a:ea typeface="EB Garamond ExtraBold"/>
                              <a:cs typeface="EB Garamond ExtraBold"/>
                              <a:sym typeface="EB Garamond ExtraBold"/>
                            </a:rPr>
                            <a:t>DAY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/>
                            <a:ea typeface="EB Garamond ExtraBold"/>
                            <a:cs typeface="EB Garamond ExtraBold"/>
                            <a:sym typeface="EB Garamond ExtraBold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/>
                              <a:ea typeface="EB Garamond ExtraBold"/>
                              <a:cs typeface="EB Garamond ExtraBold"/>
                              <a:sym typeface="EB Garamond ExtraBold"/>
                            </a:rPr>
                            <a:t>NIGHT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/>
                            <a:ea typeface="EB Garamond ExtraBold"/>
                            <a:cs typeface="EB Garamond ExtraBold"/>
                            <a:sym typeface="EB Garamond ExtraBold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8338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T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emperature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4"/>
                          <a:stretch>
                            <a:fillRect l="-164831" t="-157292" r="-136441" b="-53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4"/>
                          <a:stretch>
                            <a:fillRect l="-195925" t="-157292" r="-940" b="-53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69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ain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CA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Light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No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913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P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robability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20%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-</a:t>
                          </a: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463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Rel. Humidity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75 %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Calibri"/>
                              <a:cs typeface="Calibri"/>
                              <a:sym typeface="Calibri"/>
                            </a:rPr>
                            <a:t>90 %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47457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Winds  from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cs typeface="Calibri"/>
                              <a:sym typeface="Calibri"/>
                            </a:rPr>
                            <a:t>SW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US" sz="2400" b="1" dirty="0"/>
                            <a:t>S</a:t>
                          </a:r>
                          <a:endParaRPr sz="2400" b="1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484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S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peed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baseline="30000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4988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G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ust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6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5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84" name="Google Shape;84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73300" y="2056618"/>
            <a:ext cx="410403" cy="4001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"/>
          <p:cNvGrpSpPr/>
          <p:nvPr/>
        </p:nvGrpSpPr>
        <p:grpSpPr>
          <a:xfrm>
            <a:off x="5731989" y="1302109"/>
            <a:ext cx="6426146" cy="726053"/>
            <a:chOff x="5746225" y="820750"/>
            <a:chExt cx="5742300" cy="728125"/>
          </a:xfrm>
        </p:grpSpPr>
        <p:sp>
          <p:nvSpPr>
            <p:cNvPr id="94" name="Google Shape;94;p1"/>
            <p:cNvSpPr/>
            <p:nvPr/>
          </p:nvSpPr>
          <p:spPr>
            <a:xfrm>
              <a:off x="5822425" y="820750"/>
              <a:ext cx="5666100" cy="708000"/>
            </a:xfrm>
            <a:prstGeom prst="rect">
              <a:avLst/>
            </a:prstGeom>
            <a:solidFill>
              <a:srgbClr val="274E1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highlight>
                  <a:srgbClr val="274E13"/>
                </a:highlight>
              </a:endParaRPr>
            </a:p>
          </p:txBody>
        </p:sp>
        <p:sp>
          <p:nvSpPr>
            <p:cNvPr id="95" name="Google Shape;95;p1"/>
            <p:cNvSpPr txBox="1"/>
            <p:nvPr/>
          </p:nvSpPr>
          <p:spPr>
            <a:xfrm>
              <a:off x="5746225" y="992141"/>
              <a:ext cx="5666100" cy="556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Calibri"/>
                <a:buNone/>
              </a:pPr>
              <a:r>
                <a:rPr lang="en-GB" sz="2800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Forecast Summary</a:t>
              </a:r>
              <a:r>
                <a:rPr lang="en-GB" sz="2800" b="1" dirty="0">
                  <a:solidFill>
                    <a:schemeClr val="lt1"/>
                  </a:solidFill>
                  <a:highlight>
                    <a:srgbClr val="274E13"/>
                  </a:highlight>
                  <a:latin typeface="Calibri"/>
                  <a:ea typeface="Calibri"/>
                  <a:cs typeface="Calibri"/>
                  <a:sym typeface="Calibri"/>
                </a:rPr>
                <a:t> (KUMASI</a:t>
              </a:r>
              <a:r>
                <a:rPr lang="en-GB" sz="2800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)</a:t>
              </a:r>
              <a:endParaRPr b="1" dirty="0">
                <a:solidFill>
                  <a:schemeClr val="lt1"/>
                </a:solidFill>
                <a:highlight>
                  <a:srgbClr val="274E13"/>
                </a:highlight>
              </a:endParaRPr>
            </a:p>
          </p:txBody>
        </p:sp>
      </p:grpSp>
      <p:sp>
        <p:nvSpPr>
          <p:cNvPr id="85" name="Google Shape;85;p1"/>
          <p:cNvSpPr/>
          <p:nvPr/>
        </p:nvSpPr>
        <p:spPr>
          <a:xfrm>
            <a:off x="5834495" y="1344457"/>
            <a:ext cx="6320229" cy="5513543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922306" y="3640309"/>
            <a:ext cx="304800" cy="399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flipH="1">
            <a:off x="5880685" y="5053530"/>
            <a:ext cx="531123" cy="586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825832" y="5609421"/>
            <a:ext cx="644220" cy="586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5953" y="-19654"/>
            <a:ext cx="883525" cy="1027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500004">
            <a:off x="5940030" y="2690101"/>
            <a:ext cx="391473" cy="41722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1186688" y="-44014"/>
            <a:ext cx="444735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274E13"/>
                </a:solidFill>
                <a:latin typeface="Impact" panose="020B0806030902050204" pitchFamily="34" charset="0"/>
                <a:ea typeface="Impact"/>
                <a:cs typeface="Arial" panose="020B0604020202020204" pitchFamily="34" charset="0"/>
                <a:sym typeface="Impact"/>
              </a:rPr>
              <a:t>Meteorology and Climate Science</a:t>
            </a:r>
            <a:endParaRPr sz="2400" dirty="0">
              <a:solidFill>
                <a:srgbClr val="274E13"/>
              </a:solidFill>
              <a:latin typeface="Impact" panose="020B0806030902050204" pitchFamily="34" charset="0"/>
              <a:ea typeface="Impact"/>
              <a:cs typeface="Arial" panose="020B0604020202020204" pitchFamily="34" charset="0"/>
              <a:sym typeface="Impac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274E13"/>
                </a:solidFill>
                <a:latin typeface="Arial" panose="020B0604020202020204" pitchFamily="34" charset="0"/>
                <a:ea typeface="Impact"/>
                <a:cs typeface="Arial" panose="020B0604020202020204" pitchFamily="34" charset="0"/>
                <a:sym typeface="Impact"/>
              </a:rPr>
              <a:t>Department of Physics, KNUST</a:t>
            </a:r>
            <a:endParaRPr sz="2000" b="1" dirty="0">
              <a:solidFill>
                <a:srgbClr val="274E13"/>
              </a:solidFill>
              <a:latin typeface="Arial" panose="020B0604020202020204" pitchFamily="34" charset="0"/>
              <a:ea typeface="Impact"/>
              <a:cs typeface="Arial" panose="020B0604020202020204" pitchFamily="34" charset="0"/>
              <a:sym typeface="Impact"/>
            </a:endParaRPr>
          </a:p>
        </p:txBody>
      </p:sp>
      <p:pic>
        <p:nvPicPr>
          <p:cNvPr id="100" name="Google Shape;100;p1"/>
          <p:cNvPicPr preferRelativeResize="0"/>
          <p:nvPr/>
        </p:nvPicPr>
        <p:blipFill rotWithShape="1">
          <a:blip r:embed="rId11">
            <a:alphaModFix/>
          </a:blip>
          <a:srcRect l="39965" t="46769" r="41222" b="36523"/>
          <a:stretch/>
        </p:blipFill>
        <p:spPr>
          <a:xfrm>
            <a:off x="8574422" y="2073792"/>
            <a:ext cx="531123" cy="4001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"/>
          <p:cNvGrpSpPr/>
          <p:nvPr/>
        </p:nvGrpSpPr>
        <p:grpSpPr>
          <a:xfrm>
            <a:off x="6204360" y="100994"/>
            <a:ext cx="5911315" cy="1053862"/>
            <a:chOff x="6378670" y="-117744"/>
            <a:chExt cx="5776155" cy="1053862"/>
          </a:xfrm>
        </p:grpSpPr>
        <p:sp>
          <p:nvSpPr>
            <p:cNvPr id="102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19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-10-2022 @ 1</a:t>
              </a:r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105" name="Google Shape;105;p1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7" name="Google Shape;107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 flipH="1">
            <a:off x="6046578" y="4697584"/>
            <a:ext cx="239550" cy="31359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839FA2-E28D-4631-9235-5C74BD2594DD}"/>
              </a:ext>
            </a:extLst>
          </p:cNvPr>
          <p:cNvSpPr txBox="1"/>
          <p:nvPr/>
        </p:nvSpPr>
        <p:spPr>
          <a:xfrm>
            <a:off x="6146246" y="6272063"/>
            <a:ext cx="5738375" cy="40011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274E13"/>
                </a:solidFill>
              </a:rPr>
              <a:t>SUNSET: </a:t>
            </a:r>
            <a:r>
              <a:rPr lang="en-US" sz="2000" b="1" dirty="0">
                <a:solidFill>
                  <a:srgbClr val="266390"/>
                </a:solidFill>
              </a:rPr>
              <a:t>05:57 PM</a:t>
            </a:r>
            <a:r>
              <a:rPr lang="en-US" sz="2000" b="1" dirty="0">
                <a:solidFill>
                  <a:srgbClr val="274E13"/>
                </a:solidFill>
              </a:rPr>
              <a:t>	     SUNRISE: </a:t>
            </a:r>
            <a:r>
              <a:rPr lang="en-US" sz="2000" b="1" dirty="0">
                <a:solidFill>
                  <a:srgbClr val="266390"/>
                </a:solidFill>
              </a:rPr>
              <a:t>05:53 AM</a:t>
            </a:r>
          </a:p>
        </p:txBody>
      </p:sp>
      <p:grpSp>
        <p:nvGrpSpPr>
          <p:cNvPr id="42" name="Google Shape;108;p1">
            <a:extLst>
              <a:ext uri="{FF2B5EF4-FFF2-40B4-BE49-F238E27FC236}">
                <a16:creationId xmlns:a16="http://schemas.microsoft.com/office/drawing/2014/main" id="{66662384-DD31-4830-881C-0BE5265F345C}"/>
              </a:ext>
            </a:extLst>
          </p:cNvPr>
          <p:cNvGrpSpPr/>
          <p:nvPr/>
        </p:nvGrpSpPr>
        <p:grpSpPr>
          <a:xfrm>
            <a:off x="245265" y="1383353"/>
            <a:ext cx="652848" cy="2522806"/>
            <a:chOff x="86725" y="1189475"/>
            <a:chExt cx="652848" cy="3086987"/>
          </a:xfrm>
        </p:grpSpPr>
        <p:sp>
          <p:nvSpPr>
            <p:cNvPr id="43" name="Google Shape;109;p1">
              <a:extLst>
                <a:ext uri="{FF2B5EF4-FFF2-40B4-BE49-F238E27FC236}">
                  <a16:creationId xmlns:a16="http://schemas.microsoft.com/office/drawing/2014/main" id="{9FCDC582-0A42-4495-9427-D6B07FCE15BC}"/>
                </a:ext>
              </a:extLst>
            </p:cNvPr>
            <p:cNvSpPr/>
            <p:nvPr/>
          </p:nvSpPr>
          <p:spPr>
            <a:xfrm>
              <a:off x="86725" y="1189475"/>
              <a:ext cx="647400" cy="23418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4" name="Google Shape;110;p1">
              <a:extLst>
                <a:ext uri="{FF2B5EF4-FFF2-40B4-BE49-F238E27FC236}">
                  <a16:creationId xmlns:a16="http://schemas.microsoft.com/office/drawing/2014/main" id="{4B851EC2-25FA-4298-8888-8A031E2EAAB0}"/>
                </a:ext>
              </a:extLst>
            </p:cNvPr>
            <p:cNvGrpSpPr/>
            <p:nvPr/>
          </p:nvGrpSpPr>
          <p:grpSpPr>
            <a:xfrm>
              <a:off x="92173" y="1564940"/>
              <a:ext cx="647400" cy="2711522"/>
              <a:chOff x="92173" y="1564940"/>
              <a:chExt cx="647400" cy="2711522"/>
            </a:xfrm>
          </p:grpSpPr>
          <p:sp>
            <p:nvSpPr>
              <p:cNvPr id="45" name="Google Shape;111;p1">
                <a:extLst>
                  <a:ext uri="{FF2B5EF4-FFF2-40B4-BE49-F238E27FC236}">
                    <a16:creationId xmlns:a16="http://schemas.microsoft.com/office/drawing/2014/main" id="{78A631AE-5152-4212-A06F-50FA10CD3811}"/>
                  </a:ext>
                </a:extLst>
              </p:cNvPr>
              <p:cNvSpPr txBox="1"/>
              <p:nvPr/>
            </p:nvSpPr>
            <p:spPr>
              <a:xfrm>
                <a:off x="92173" y="1564940"/>
                <a:ext cx="647400" cy="271152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lang="en-US"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Rain</a:t>
                </a: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  </a:t>
                </a: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Wind</a:t>
                </a: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  </a:t>
                </a: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Dust</a:t>
                </a: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1" dirty="0"/>
              </a:p>
            </p:txBody>
          </p:sp>
          <p:pic>
            <p:nvPicPr>
              <p:cNvPr id="47" name="Google Shape;113;p1">
                <a:extLst>
                  <a:ext uri="{FF2B5EF4-FFF2-40B4-BE49-F238E27FC236}">
                    <a16:creationId xmlns:a16="http://schemas.microsoft.com/office/drawing/2014/main" id="{EFE02831-A18B-4AEE-BDF8-1A254F01BD1F}"/>
                  </a:ext>
                </a:extLst>
              </p:cNvPr>
              <p:cNvPicPr preferRelativeResize="0"/>
              <p:nvPr/>
            </p:nvPicPr>
            <p:blipFill rotWithShape="1">
              <a:blip r:embed="rId13">
                <a:alphaModFix/>
              </a:blip>
              <a:srcRect/>
              <a:stretch/>
            </p:blipFill>
            <p:spPr>
              <a:xfrm flipH="1">
                <a:off x="213894" y="2169887"/>
                <a:ext cx="376050" cy="376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114;p1">
                <a:extLst>
                  <a:ext uri="{FF2B5EF4-FFF2-40B4-BE49-F238E27FC236}">
                    <a16:creationId xmlns:a16="http://schemas.microsoft.com/office/drawing/2014/main" id="{BEAAA90B-00E0-4B65-BF46-0F30E8CFCFA4}"/>
                  </a:ext>
                </a:extLst>
              </p:cNvPr>
              <p:cNvPicPr preferRelativeResize="0"/>
              <p:nvPr/>
            </p:nvPicPr>
            <p:blipFill rotWithShape="1">
              <a:blip r:embed="rId14">
                <a:alphaModFix/>
              </a:blip>
              <a:srcRect/>
              <a:stretch/>
            </p:blipFill>
            <p:spPr>
              <a:xfrm flipH="1">
                <a:off x="213894" y="2842695"/>
                <a:ext cx="461994" cy="3760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822DF4F-00E2-4C88-B13F-1B83E4469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456206"/>
              </p:ext>
            </p:extLst>
          </p:nvPr>
        </p:nvGraphicFramePr>
        <p:xfrm>
          <a:off x="154416" y="3761706"/>
          <a:ext cx="937422" cy="1967122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937422">
                  <a:extLst>
                    <a:ext uri="{9D8B030D-6E8A-4147-A177-3AD203B41FA5}">
                      <a16:colId xmlns:a16="http://schemas.microsoft.com/office/drawing/2014/main" val="3399836383"/>
                    </a:ext>
                  </a:extLst>
                </a:gridCol>
              </a:tblGrid>
              <a:tr h="47800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b="1" u="none" strike="noStrike" cap="none" dirty="0"/>
                        <a:t>Low risk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0135531"/>
                  </a:ext>
                </a:extLst>
              </a:tr>
              <a:tr h="38394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b="1" u="none" strike="noStrike" cap="none" dirty="0"/>
                        <a:t>Be aware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753828"/>
                  </a:ext>
                </a:extLst>
              </a:tr>
              <a:tr h="55258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b="1" u="none" strike="noStrike" cap="none" dirty="0"/>
                        <a:t>Be Prepared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53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687830"/>
                  </a:ext>
                </a:extLst>
              </a:tr>
              <a:tr h="55258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chemeClr val="tx1"/>
                          </a:solidFill>
                        </a:rPr>
                        <a:t>Take Action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6D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368449"/>
                  </a:ext>
                </a:extLst>
              </a:tr>
            </a:tbl>
          </a:graphicData>
        </a:graphic>
      </p:graphicFrame>
      <p:sp>
        <p:nvSpPr>
          <p:cNvPr id="2" name="AutoShape 2">
            <a:extLst>
              <a:ext uri="{FF2B5EF4-FFF2-40B4-BE49-F238E27FC236}">
                <a16:creationId xmlns:a16="http://schemas.microsoft.com/office/drawing/2014/main" id="{2D9B595D-45FC-4321-BE25-386653EA67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682ADA31-C8A7-48EE-8DC8-D05E40FEAC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B6BF4BB-5DF7-4B9E-91BE-F5231EDD922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39583" y1="43333" x2="39583" y2="43333"/>
                        <a14:foregroundMark x1="45833" y1="47500" x2="45833" y2="47500"/>
                        <a14:foregroundMark x1="54167" y1="53750" x2="54167" y2="53750"/>
                        <a14:foregroundMark x1="70000" y1="57917" x2="70000" y2="57917"/>
                        <a14:foregroundMark x1="79583" y1="53333" x2="79583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4747" y="4134285"/>
            <a:ext cx="463002" cy="463002"/>
          </a:xfrm>
          <a:prstGeom prst="rect">
            <a:avLst/>
          </a:prstGeom>
        </p:spPr>
      </p:pic>
      <p:pic>
        <p:nvPicPr>
          <p:cNvPr id="40" name="Google Shape;106;p1">
            <a:extLst>
              <a:ext uri="{FF2B5EF4-FFF2-40B4-BE49-F238E27FC236}">
                <a16:creationId xmlns:a16="http://schemas.microsoft.com/office/drawing/2014/main" id="{74A68D55-AC4A-431A-A8AC-13BEB00A862F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367961" y="3075886"/>
            <a:ext cx="461994" cy="40142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4DA904C-2919-12F9-2D0B-0DBDBB117A06}"/>
              </a:ext>
            </a:extLst>
          </p:cNvPr>
          <p:cNvSpPr/>
          <p:nvPr/>
        </p:nvSpPr>
        <p:spPr>
          <a:xfrm>
            <a:off x="1767295" y="3761706"/>
            <a:ext cx="1965043" cy="1421869"/>
          </a:xfrm>
          <a:custGeom>
            <a:avLst/>
            <a:gdLst>
              <a:gd name="connsiteX0" fmla="*/ 230820 w 1784412"/>
              <a:gd name="connsiteY0" fmla="*/ 106532 h 1260629"/>
              <a:gd name="connsiteX1" fmla="*/ 275208 w 1784412"/>
              <a:gd name="connsiteY1" fmla="*/ 71021 h 1260629"/>
              <a:gd name="connsiteX2" fmla="*/ 301841 w 1784412"/>
              <a:gd name="connsiteY2" fmla="*/ 62143 h 1260629"/>
              <a:gd name="connsiteX3" fmla="*/ 461639 w 1784412"/>
              <a:gd name="connsiteY3" fmla="*/ 35510 h 1260629"/>
              <a:gd name="connsiteX4" fmla="*/ 559293 w 1784412"/>
              <a:gd name="connsiteY4" fmla="*/ 17755 h 1260629"/>
              <a:gd name="connsiteX5" fmla="*/ 701336 w 1784412"/>
              <a:gd name="connsiteY5" fmla="*/ 0 h 1260629"/>
              <a:gd name="connsiteX6" fmla="*/ 887767 w 1784412"/>
              <a:gd name="connsiteY6" fmla="*/ 17755 h 1260629"/>
              <a:gd name="connsiteX7" fmla="*/ 976544 w 1784412"/>
              <a:gd name="connsiteY7" fmla="*/ 71021 h 1260629"/>
              <a:gd name="connsiteX8" fmla="*/ 1020932 w 1784412"/>
              <a:gd name="connsiteY8" fmla="*/ 88776 h 1260629"/>
              <a:gd name="connsiteX9" fmla="*/ 1109709 w 1784412"/>
              <a:gd name="connsiteY9" fmla="*/ 159798 h 1260629"/>
              <a:gd name="connsiteX10" fmla="*/ 1136342 w 1784412"/>
              <a:gd name="connsiteY10" fmla="*/ 177553 h 1260629"/>
              <a:gd name="connsiteX11" fmla="*/ 1207363 w 1784412"/>
              <a:gd name="connsiteY11" fmla="*/ 204186 h 1260629"/>
              <a:gd name="connsiteX12" fmla="*/ 1233996 w 1784412"/>
              <a:gd name="connsiteY12" fmla="*/ 221941 h 1260629"/>
              <a:gd name="connsiteX13" fmla="*/ 1305018 w 1784412"/>
              <a:gd name="connsiteY13" fmla="*/ 248574 h 1260629"/>
              <a:gd name="connsiteX14" fmla="*/ 1340528 w 1784412"/>
              <a:gd name="connsiteY14" fmla="*/ 266330 h 1260629"/>
              <a:gd name="connsiteX15" fmla="*/ 1473693 w 1784412"/>
              <a:gd name="connsiteY15" fmla="*/ 230819 h 1260629"/>
              <a:gd name="connsiteX16" fmla="*/ 1509204 w 1784412"/>
              <a:gd name="connsiteY16" fmla="*/ 221941 h 1260629"/>
              <a:gd name="connsiteX17" fmla="*/ 1669002 w 1784412"/>
              <a:gd name="connsiteY17" fmla="*/ 230819 h 1260629"/>
              <a:gd name="connsiteX18" fmla="*/ 1713390 w 1784412"/>
              <a:gd name="connsiteY18" fmla="*/ 275207 h 1260629"/>
              <a:gd name="connsiteX19" fmla="*/ 1757779 w 1784412"/>
              <a:gd name="connsiteY19" fmla="*/ 328473 h 1260629"/>
              <a:gd name="connsiteX20" fmla="*/ 1766656 w 1784412"/>
              <a:gd name="connsiteY20" fmla="*/ 355106 h 1260629"/>
              <a:gd name="connsiteX21" fmla="*/ 1784412 w 1784412"/>
              <a:gd name="connsiteY21" fmla="*/ 426128 h 1260629"/>
              <a:gd name="connsiteX22" fmla="*/ 1775534 w 1784412"/>
              <a:gd name="connsiteY22" fmla="*/ 550415 h 1260629"/>
              <a:gd name="connsiteX23" fmla="*/ 1722268 w 1784412"/>
              <a:gd name="connsiteY23" fmla="*/ 656947 h 1260629"/>
              <a:gd name="connsiteX24" fmla="*/ 1695635 w 1784412"/>
              <a:gd name="connsiteY24" fmla="*/ 683580 h 1260629"/>
              <a:gd name="connsiteX25" fmla="*/ 1669002 w 1784412"/>
              <a:gd name="connsiteY25" fmla="*/ 701336 h 1260629"/>
              <a:gd name="connsiteX26" fmla="*/ 1633491 w 1784412"/>
              <a:gd name="connsiteY26" fmla="*/ 727969 h 1260629"/>
              <a:gd name="connsiteX27" fmla="*/ 1597981 w 1784412"/>
              <a:gd name="connsiteY27" fmla="*/ 807868 h 1260629"/>
              <a:gd name="connsiteX28" fmla="*/ 1491449 w 1784412"/>
              <a:gd name="connsiteY28" fmla="*/ 834501 h 1260629"/>
              <a:gd name="connsiteX29" fmla="*/ 1420427 w 1784412"/>
              <a:gd name="connsiteY29" fmla="*/ 852256 h 1260629"/>
              <a:gd name="connsiteX30" fmla="*/ 1305018 w 1784412"/>
              <a:gd name="connsiteY30" fmla="*/ 870011 h 1260629"/>
              <a:gd name="connsiteX31" fmla="*/ 1269507 w 1784412"/>
              <a:gd name="connsiteY31" fmla="*/ 923277 h 1260629"/>
              <a:gd name="connsiteX32" fmla="*/ 1251752 w 1784412"/>
              <a:gd name="connsiteY32" fmla="*/ 994299 h 1260629"/>
              <a:gd name="connsiteX33" fmla="*/ 1233996 w 1784412"/>
              <a:gd name="connsiteY33" fmla="*/ 1020932 h 1260629"/>
              <a:gd name="connsiteX34" fmla="*/ 1216241 w 1784412"/>
              <a:gd name="connsiteY34" fmla="*/ 1109708 h 1260629"/>
              <a:gd name="connsiteX35" fmla="*/ 1171853 w 1784412"/>
              <a:gd name="connsiteY35" fmla="*/ 1127464 h 1260629"/>
              <a:gd name="connsiteX36" fmla="*/ 1162975 w 1784412"/>
              <a:gd name="connsiteY36" fmla="*/ 1162974 h 1260629"/>
              <a:gd name="connsiteX37" fmla="*/ 1127464 w 1784412"/>
              <a:gd name="connsiteY37" fmla="*/ 1207363 h 1260629"/>
              <a:gd name="connsiteX38" fmla="*/ 1065320 w 1784412"/>
              <a:gd name="connsiteY38" fmla="*/ 1242873 h 1260629"/>
              <a:gd name="connsiteX39" fmla="*/ 994299 w 1784412"/>
              <a:gd name="connsiteY39" fmla="*/ 1260629 h 1260629"/>
              <a:gd name="connsiteX40" fmla="*/ 807868 w 1784412"/>
              <a:gd name="connsiteY40" fmla="*/ 1251751 h 1260629"/>
              <a:gd name="connsiteX41" fmla="*/ 763480 w 1784412"/>
              <a:gd name="connsiteY41" fmla="*/ 1225118 h 1260629"/>
              <a:gd name="connsiteX42" fmla="*/ 727969 w 1784412"/>
              <a:gd name="connsiteY42" fmla="*/ 1207363 h 1260629"/>
              <a:gd name="connsiteX43" fmla="*/ 594804 w 1784412"/>
              <a:gd name="connsiteY43" fmla="*/ 1198485 h 1260629"/>
              <a:gd name="connsiteX44" fmla="*/ 541538 w 1784412"/>
              <a:gd name="connsiteY44" fmla="*/ 1180730 h 1260629"/>
              <a:gd name="connsiteX45" fmla="*/ 514905 w 1784412"/>
              <a:gd name="connsiteY45" fmla="*/ 1171852 h 1260629"/>
              <a:gd name="connsiteX46" fmla="*/ 443884 w 1784412"/>
              <a:gd name="connsiteY46" fmla="*/ 1145219 h 1260629"/>
              <a:gd name="connsiteX47" fmla="*/ 372862 w 1784412"/>
              <a:gd name="connsiteY47" fmla="*/ 1091953 h 1260629"/>
              <a:gd name="connsiteX48" fmla="*/ 310719 w 1784412"/>
              <a:gd name="connsiteY48" fmla="*/ 1047565 h 1260629"/>
              <a:gd name="connsiteX49" fmla="*/ 292963 w 1784412"/>
              <a:gd name="connsiteY49" fmla="*/ 1029809 h 1260629"/>
              <a:gd name="connsiteX50" fmla="*/ 257453 w 1784412"/>
              <a:gd name="connsiteY50" fmla="*/ 967666 h 1260629"/>
              <a:gd name="connsiteX51" fmla="*/ 239697 w 1784412"/>
              <a:gd name="connsiteY51" fmla="*/ 914400 h 1260629"/>
              <a:gd name="connsiteX52" fmla="*/ 204186 w 1784412"/>
              <a:gd name="connsiteY52" fmla="*/ 816745 h 1260629"/>
              <a:gd name="connsiteX53" fmla="*/ 133165 w 1784412"/>
              <a:gd name="connsiteY53" fmla="*/ 798990 h 1260629"/>
              <a:gd name="connsiteX54" fmla="*/ 97654 w 1784412"/>
              <a:gd name="connsiteY54" fmla="*/ 736846 h 1260629"/>
              <a:gd name="connsiteX55" fmla="*/ 79899 w 1784412"/>
              <a:gd name="connsiteY55" fmla="*/ 710213 h 1260629"/>
              <a:gd name="connsiteX56" fmla="*/ 71021 w 1784412"/>
              <a:gd name="connsiteY56" fmla="*/ 683580 h 1260629"/>
              <a:gd name="connsiteX57" fmla="*/ 35511 w 1784412"/>
              <a:gd name="connsiteY57" fmla="*/ 630314 h 1260629"/>
              <a:gd name="connsiteX58" fmla="*/ 26633 w 1784412"/>
              <a:gd name="connsiteY58" fmla="*/ 603681 h 1260629"/>
              <a:gd name="connsiteX59" fmla="*/ 17755 w 1784412"/>
              <a:gd name="connsiteY59" fmla="*/ 568171 h 1260629"/>
              <a:gd name="connsiteX60" fmla="*/ 0 w 1784412"/>
              <a:gd name="connsiteY60" fmla="*/ 541538 h 1260629"/>
              <a:gd name="connsiteX61" fmla="*/ 8878 w 1784412"/>
              <a:gd name="connsiteY61" fmla="*/ 435006 h 1260629"/>
              <a:gd name="connsiteX62" fmla="*/ 17755 w 1784412"/>
              <a:gd name="connsiteY62" fmla="*/ 408373 h 1260629"/>
              <a:gd name="connsiteX63" fmla="*/ 53266 w 1784412"/>
              <a:gd name="connsiteY63" fmla="*/ 301840 h 1260629"/>
              <a:gd name="connsiteX64" fmla="*/ 62144 w 1784412"/>
              <a:gd name="connsiteY64" fmla="*/ 257452 h 1260629"/>
              <a:gd name="connsiteX65" fmla="*/ 106532 w 1784412"/>
              <a:gd name="connsiteY65" fmla="*/ 213064 h 1260629"/>
              <a:gd name="connsiteX66" fmla="*/ 133165 w 1784412"/>
              <a:gd name="connsiteY66" fmla="*/ 204186 h 1260629"/>
              <a:gd name="connsiteX67" fmla="*/ 142043 w 1784412"/>
              <a:gd name="connsiteY67" fmla="*/ 177553 h 1260629"/>
              <a:gd name="connsiteX68" fmla="*/ 168676 w 1784412"/>
              <a:gd name="connsiteY68" fmla="*/ 159798 h 1260629"/>
              <a:gd name="connsiteX69" fmla="*/ 186431 w 1784412"/>
              <a:gd name="connsiteY69" fmla="*/ 142042 h 1260629"/>
              <a:gd name="connsiteX70" fmla="*/ 230820 w 1784412"/>
              <a:gd name="connsiteY70" fmla="*/ 106532 h 126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1784412" h="1260629">
                <a:moveTo>
                  <a:pt x="230820" y="106532"/>
                </a:moveTo>
                <a:cubicBezTo>
                  <a:pt x="245616" y="94695"/>
                  <a:pt x="259140" y="81064"/>
                  <a:pt x="275208" y="71021"/>
                </a:cubicBezTo>
                <a:cubicBezTo>
                  <a:pt x="283143" y="66061"/>
                  <a:pt x="292813" y="64605"/>
                  <a:pt x="301841" y="62143"/>
                </a:cubicBezTo>
                <a:cubicBezTo>
                  <a:pt x="397627" y="36019"/>
                  <a:pt x="353562" y="48225"/>
                  <a:pt x="461639" y="35510"/>
                </a:cubicBezTo>
                <a:cubicBezTo>
                  <a:pt x="608409" y="18243"/>
                  <a:pt x="461182" y="35594"/>
                  <a:pt x="559293" y="17755"/>
                </a:cubicBezTo>
                <a:cubicBezTo>
                  <a:pt x="599112" y="10515"/>
                  <a:pt x="663201" y="4237"/>
                  <a:pt x="701336" y="0"/>
                </a:cubicBezTo>
                <a:cubicBezTo>
                  <a:pt x="763480" y="5918"/>
                  <a:pt x="826637" y="5107"/>
                  <a:pt x="887767" y="17755"/>
                </a:cubicBezTo>
                <a:cubicBezTo>
                  <a:pt x="1038734" y="48990"/>
                  <a:pt x="917158" y="37087"/>
                  <a:pt x="976544" y="71021"/>
                </a:cubicBezTo>
                <a:cubicBezTo>
                  <a:pt x="990380" y="78927"/>
                  <a:pt x="1006136" y="82858"/>
                  <a:pt x="1020932" y="88776"/>
                </a:cubicBezTo>
                <a:cubicBezTo>
                  <a:pt x="1071531" y="139375"/>
                  <a:pt x="1042516" y="115002"/>
                  <a:pt x="1109709" y="159798"/>
                </a:cubicBezTo>
                <a:cubicBezTo>
                  <a:pt x="1118587" y="165716"/>
                  <a:pt x="1126220" y="174179"/>
                  <a:pt x="1136342" y="177553"/>
                </a:cubicBezTo>
                <a:cubicBezTo>
                  <a:pt x="1159390" y="185236"/>
                  <a:pt x="1186135" y="193572"/>
                  <a:pt x="1207363" y="204186"/>
                </a:cubicBezTo>
                <a:cubicBezTo>
                  <a:pt x="1216906" y="208958"/>
                  <a:pt x="1224453" y="217169"/>
                  <a:pt x="1233996" y="221941"/>
                </a:cubicBezTo>
                <a:cubicBezTo>
                  <a:pt x="1307605" y="258746"/>
                  <a:pt x="1251210" y="225513"/>
                  <a:pt x="1305018" y="248574"/>
                </a:cubicBezTo>
                <a:cubicBezTo>
                  <a:pt x="1317182" y="253787"/>
                  <a:pt x="1328691" y="260411"/>
                  <a:pt x="1340528" y="266330"/>
                </a:cubicBezTo>
                <a:cubicBezTo>
                  <a:pt x="1426143" y="241868"/>
                  <a:pt x="1381763" y="253802"/>
                  <a:pt x="1473693" y="230819"/>
                </a:cubicBezTo>
                <a:lnTo>
                  <a:pt x="1509204" y="221941"/>
                </a:lnTo>
                <a:cubicBezTo>
                  <a:pt x="1562470" y="224900"/>
                  <a:pt x="1617381" y="217353"/>
                  <a:pt x="1669002" y="230819"/>
                </a:cubicBezTo>
                <a:cubicBezTo>
                  <a:pt x="1689249" y="236101"/>
                  <a:pt x="1699488" y="259568"/>
                  <a:pt x="1713390" y="275207"/>
                </a:cubicBezTo>
                <a:cubicBezTo>
                  <a:pt x="1797779" y="370145"/>
                  <a:pt x="1699729" y="270426"/>
                  <a:pt x="1757779" y="328473"/>
                </a:cubicBezTo>
                <a:cubicBezTo>
                  <a:pt x="1760738" y="337351"/>
                  <a:pt x="1764194" y="346078"/>
                  <a:pt x="1766656" y="355106"/>
                </a:cubicBezTo>
                <a:cubicBezTo>
                  <a:pt x="1773077" y="378649"/>
                  <a:pt x="1784412" y="426128"/>
                  <a:pt x="1784412" y="426128"/>
                </a:cubicBezTo>
                <a:cubicBezTo>
                  <a:pt x="1781453" y="467557"/>
                  <a:pt x="1780121" y="509134"/>
                  <a:pt x="1775534" y="550415"/>
                </a:cubicBezTo>
                <a:cubicBezTo>
                  <a:pt x="1771036" y="590899"/>
                  <a:pt x="1748108" y="626801"/>
                  <a:pt x="1722268" y="656947"/>
                </a:cubicBezTo>
                <a:cubicBezTo>
                  <a:pt x="1714097" y="666479"/>
                  <a:pt x="1705280" y="675542"/>
                  <a:pt x="1695635" y="683580"/>
                </a:cubicBezTo>
                <a:cubicBezTo>
                  <a:pt x="1687438" y="690411"/>
                  <a:pt x="1677684" y="695134"/>
                  <a:pt x="1669002" y="701336"/>
                </a:cubicBezTo>
                <a:cubicBezTo>
                  <a:pt x="1656962" y="709936"/>
                  <a:pt x="1645328" y="719091"/>
                  <a:pt x="1633491" y="727969"/>
                </a:cubicBezTo>
                <a:cubicBezTo>
                  <a:pt x="1632927" y="729662"/>
                  <a:pt x="1614394" y="800834"/>
                  <a:pt x="1597981" y="807868"/>
                </a:cubicBezTo>
                <a:cubicBezTo>
                  <a:pt x="1564337" y="822287"/>
                  <a:pt x="1526960" y="825623"/>
                  <a:pt x="1491449" y="834501"/>
                </a:cubicBezTo>
                <a:cubicBezTo>
                  <a:pt x="1467775" y="840419"/>
                  <a:pt x="1444584" y="848805"/>
                  <a:pt x="1420427" y="852256"/>
                </a:cubicBezTo>
                <a:cubicBezTo>
                  <a:pt x="1340465" y="863680"/>
                  <a:pt x="1378924" y="857694"/>
                  <a:pt x="1305018" y="870011"/>
                </a:cubicBezTo>
                <a:cubicBezTo>
                  <a:pt x="1284703" y="890326"/>
                  <a:pt x="1280256" y="891030"/>
                  <a:pt x="1269507" y="923277"/>
                </a:cubicBezTo>
                <a:cubicBezTo>
                  <a:pt x="1261790" y="946427"/>
                  <a:pt x="1265288" y="973995"/>
                  <a:pt x="1251752" y="994299"/>
                </a:cubicBezTo>
                <a:lnTo>
                  <a:pt x="1233996" y="1020932"/>
                </a:lnTo>
                <a:cubicBezTo>
                  <a:pt x="1228078" y="1050524"/>
                  <a:pt x="1231447" y="1083641"/>
                  <a:pt x="1216241" y="1109708"/>
                </a:cubicBezTo>
                <a:cubicBezTo>
                  <a:pt x="1208211" y="1123473"/>
                  <a:pt x="1183121" y="1116196"/>
                  <a:pt x="1171853" y="1127464"/>
                </a:cubicBezTo>
                <a:cubicBezTo>
                  <a:pt x="1163226" y="1136091"/>
                  <a:pt x="1167781" y="1151760"/>
                  <a:pt x="1162975" y="1162974"/>
                </a:cubicBezTo>
                <a:cubicBezTo>
                  <a:pt x="1156956" y="1177018"/>
                  <a:pt x="1139915" y="1197402"/>
                  <a:pt x="1127464" y="1207363"/>
                </a:cubicBezTo>
                <a:cubicBezTo>
                  <a:pt x="1113547" y="1218496"/>
                  <a:pt x="1080943" y="1237665"/>
                  <a:pt x="1065320" y="1242873"/>
                </a:cubicBezTo>
                <a:cubicBezTo>
                  <a:pt x="1042170" y="1250590"/>
                  <a:pt x="994299" y="1260629"/>
                  <a:pt x="994299" y="1260629"/>
                </a:cubicBezTo>
                <a:cubicBezTo>
                  <a:pt x="932155" y="1257670"/>
                  <a:pt x="869359" y="1261211"/>
                  <a:pt x="807868" y="1251751"/>
                </a:cubicBezTo>
                <a:cubicBezTo>
                  <a:pt x="790814" y="1249127"/>
                  <a:pt x="778564" y="1233498"/>
                  <a:pt x="763480" y="1225118"/>
                </a:cubicBezTo>
                <a:cubicBezTo>
                  <a:pt x="751911" y="1218691"/>
                  <a:pt x="741041" y="1209427"/>
                  <a:pt x="727969" y="1207363"/>
                </a:cubicBezTo>
                <a:cubicBezTo>
                  <a:pt x="684027" y="1200425"/>
                  <a:pt x="639192" y="1201444"/>
                  <a:pt x="594804" y="1198485"/>
                </a:cubicBezTo>
                <a:lnTo>
                  <a:pt x="541538" y="1180730"/>
                </a:lnTo>
                <a:cubicBezTo>
                  <a:pt x="532660" y="1177771"/>
                  <a:pt x="523594" y="1175327"/>
                  <a:pt x="514905" y="1171852"/>
                </a:cubicBezTo>
                <a:cubicBezTo>
                  <a:pt x="461828" y="1150622"/>
                  <a:pt x="485635" y="1159136"/>
                  <a:pt x="443884" y="1145219"/>
                </a:cubicBezTo>
                <a:cubicBezTo>
                  <a:pt x="420210" y="1127464"/>
                  <a:pt x="397485" y="1108368"/>
                  <a:pt x="372862" y="1091953"/>
                </a:cubicBezTo>
                <a:cubicBezTo>
                  <a:pt x="349796" y="1076576"/>
                  <a:pt x="332746" y="1065921"/>
                  <a:pt x="310719" y="1047565"/>
                </a:cubicBezTo>
                <a:cubicBezTo>
                  <a:pt x="304289" y="1042206"/>
                  <a:pt x="298192" y="1036345"/>
                  <a:pt x="292963" y="1029809"/>
                </a:cubicBezTo>
                <a:cubicBezTo>
                  <a:pt x="280151" y="1013794"/>
                  <a:pt x="264743" y="985891"/>
                  <a:pt x="257453" y="967666"/>
                </a:cubicBezTo>
                <a:cubicBezTo>
                  <a:pt x="250502" y="950289"/>
                  <a:pt x="239697" y="914400"/>
                  <a:pt x="239697" y="914400"/>
                </a:cubicBezTo>
                <a:cubicBezTo>
                  <a:pt x="235492" y="884961"/>
                  <a:pt x="238592" y="835512"/>
                  <a:pt x="204186" y="816745"/>
                </a:cubicBezTo>
                <a:cubicBezTo>
                  <a:pt x="182763" y="805060"/>
                  <a:pt x="133165" y="798990"/>
                  <a:pt x="133165" y="798990"/>
                </a:cubicBezTo>
                <a:cubicBezTo>
                  <a:pt x="68767" y="713125"/>
                  <a:pt x="131545" y="804628"/>
                  <a:pt x="97654" y="736846"/>
                </a:cubicBezTo>
                <a:cubicBezTo>
                  <a:pt x="92882" y="727303"/>
                  <a:pt x="84671" y="719756"/>
                  <a:pt x="79899" y="710213"/>
                </a:cubicBezTo>
                <a:cubicBezTo>
                  <a:pt x="75714" y="701843"/>
                  <a:pt x="75566" y="691760"/>
                  <a:pt x="71021" y="683580"/>
                </a:cubicBezTo>
                <a:cubicBezTo>
                  <a:pt x="60658" y="664926"/>
                  <a:pt x="42259" y="650558"/>
                  <a:pt x="35511" y="630314"/>
                </a:cubicBezTo>
                <a:cubicBezTo>
                  <a:pt x="32552" y="621436"/>
                  <a:pt x="29204" y="612679"/>
                  <a:pt x="26633" y="603681"/>
                </a:cubicBezTo>
                <a:cubicBezTo>
                  <a:pt x="23281" y="591949"/>
                  <a:pt x="22561" y="579385"/>
                  <a:pt x="17755" y="568171"/>
                </a:cubicBezTo>
                <a:cubicBezTo>
                  <a:pt x="13552" y="558364"/>
                  <a:pt x="5918" y="550416"/>
                  <a:pt x="0" y="541538"/>
                </a:cubicBezTo>
                <a:cubicBezTo>
                  <a:pt x="2959" y="506027"/>
                  <a:pt x="4169" y="470327"/>
                  <a:pt x="8878" y="435006"/>
                </a:cubicBezTo>
                <a:cubicBezTo>
                  <a:pt x="10115" y="425730"/>
                  <a:pt x="15293" y="417401"/>
                  <a:pt x="17755" y="408373"/>
                </a:cubicBezTo>
                <a:cubicBezTo>
                  <a:pt x="42912" y="316129"/>
                  <a:pt x="22325" y="363724"/>
                  <a:pt x="53266" y="301840"/>
                </a:cubicBezTo>
                <a:cubicBezTo>
                  <a:pt x="56225" y="287044"/>
                  <a:pt x="56846" y="271580"/>
                  <a:pt x="62144" y="257452"/>
                </a:cubicBezTo>
                <a:cubicBezTo>
                  <a:pt x="70339" y="235598"/>
                  <a:pt x="86500" y="223080"/>
                  <a:pt x="106532" y="213064"/>
                </a:cubicBezTo>
                <a:cubicBezTo>
                  <a:pt x="114902" y="208879"/>
                  <a:pt x="124287" y="207145"/>
                  <a:pt x="133165" y="204186"/>
                </a:cubicBezTo>
                <a:cubicBezTo>
                  <a:pt x="136124" y="195308"/>
                  <a:pt x="136197" y="184860"/>
                  <a:pt x="142043" y="177553"/>
                </a:cubicBezTo>
                <a:cubicBezTo>
                  <a:pt x="148708" y="169222"/>
                  <a:pt x="160345" y="166463"/>
                  <a:pt x="168676" y="159798"/>
                </a:cubicBezTo>
                <a:cubicBezTo>
                  <a:pt x="175212" y="154569"/>
                  <a:pt x="180513" y="147961"/>
                  <a:pt x="186431" y="142042"/>
                </a:cubicBezTo>
                <a:lnTo>
                  <a:pt x="230820" y="106532"/>
                </a:lnTo>
                <a:close/>
              </a:path>
            </a:pathLst>
          </a:custGeom>
          <a:solidFill>
            <a:srgbClr val="6AA84F">
              <a:alpha val="30000"/>
            </a:srgbClr>
          </a:solidFill>
          <a:ln>
            <a:solidFill>
              <a:srgbClr val="6AA84F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Google Shape;106;p1">
            <a:extLst>
              <a:ext uri="{FF2B5EF4-FFF2-40B4-BE49-F238E27FC236}">
                <a16:creationId xmlns:a16="http://schemas.microsoft.com/office/drawing/2014/main" id="{844986A6-A9CE-0F14-242B-FD0EDC73212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8658" y="1362684"/>
            <a:ext cx="461994" cy="589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06;p1">
            <a:extLst>
              <a:ext uri="{FF2B5EF4-FFF2-40B4-BE49-F238E27FC236}">
                <a16:creationId xmlns:a16="http://schemas.microsoft.com/office/drawing/2014/main" id="{547EE2E6-C0E3-84B1-7241-BD24D780116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12829" y="3072709"/>
            <a:ext cx="461994" cy="589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06;p1">
            <a:extLst>
              <a:ext uri="{FF2B5EF4-FFF2-40B4-BE49-F238E27FC236}">
                <a16:creationId xmlns:a16="http://schemas.microsoft.com/office/drawing/2014/main" id="{029A5E2C-D54E-F164-DE8F-53944116325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29139" y="3979831"/>
            <a:ext cx="461994" cy="589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6;p1">
            <a:extLst>
              <a:ext uri="{FF2B5EF4-FFF2-40B4-BE49-F238E27FC236}">
                <a16:creationId xmlns:a16="http://schemas.microsoft.com/office/drawing/2014/main" id="{A3EF4BDF-A345-C5A4-C797-9F866438BBE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77367" y="4379255"/>
            <a:ext cx="461994" cy="589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A9D713-F944-4CD9-9C24-F682227877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635"/>
          <a:stretch/>
        </p:blipFill>
        <p:spPr>
          <a:xfrm>
            <a:off x="453090" y="1544174"/>
            <a:ext cx="11285820" cy="376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15642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A4CEE-8E18-4AE6-F945-0BB7542FC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0418685" cy="797850"/>
          </a:xfrm>
        </p:spPr>
        <p:txBody>
          <a:bodyPr/>
          <a:lstStyle/>
          <a:p>
            <a:pPr algn="ctr"/>
            <a:r>
              <a:rPr lang="en-US" dirty="0"/>
              <a:t>PRESSURE SYSTEMS @0000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2F05FC-236F-0A27-1F58-CAA999A66F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21" r="12912" b="11327"/>
          <a:stretch/>
        </p:blipFill>
        <p:spPr>
          <a:xfrm>
            <a:off x="257452" y="1003175"/>
            <a:ext cx="11365917" cy="5663953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80853D3-129F-6C49-AC63-05DA45FA0E67}"/>
              </a:ext>
            </a:extLst>
          </p:cNvPr>
          <p:cNvSpPr/>
          <p:nvPr/>
        </p:nvSpPr>
        <p:spPr>
          <a:xfrm>
            <a:off x="3604156" y="1154100"/>
            <a:ext cx="1722446" cy="479393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992hPa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5805952F-574B-50F6-A140-7723D315D009}"/>
              </a:ext>
            </a:extLst>
          </p:cNvPr>
          <p:cNvSpPr/>
          <p:nvPr/>
        </p:nvSpPr>
        <p:spPr>
          <a:xfrm rot="18946430">
            <a:off x="3309891" y="2235764"/>
            <a:ext cx="1908699" cy="568171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EA6AB39-45CA-32BA-C650-95D25847939D}"/>
              </a:ext>
            </a:extLst>
          </p:cNvPr>
          <p:cNvSpPr/>
          <p:nvPr/>
        </p:nvSpPr>
        <p:spPr>
          <a:xfrm>
            <a:off x="2433783" y="6085690"/>
            <a:ext cx="1722446" cy="479393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1032hPa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C5205FA-427F-6F05-1E04-05E072A9346A}"/>
              </a:ext>
            </a:extLst>
          </p:cNvPr>
          <p:cNvSpPr/>
          <p:nvPr/>
        </p:nvSpPr>
        <p:spPr>
          <a:xfrm rot="3140670">
            <a:off x="3901926" y="5025011"/>
            <a:ext cx="1908699" cy="568171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51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0E8F3E9-A8C9-A0E9-6BEF-F1A7C537E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38" r="11457" b="7962"/>
          <a:stretch/>
        </p:blipFill>
        <p:spPr>
          <a:xfrm>
            <a:off x="115409" y="693672"/>
            <a:ext cx="11833934" cy="601428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FC55F1C-0E00-E380-B8A9-2CB2F12BCC05}"/>
              </a:ext>
            </a:extLst>
          </p:cNvPr>
          <p:cNvSpPr/>
          <p:nvPr/>
        </p:nvSpPr>
        <p:spPr>
          <a:xfrm>
            <a:off x="2972643" y="967529"/>
            <a:ext cx="1722446" cy="479393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978hPa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BB2448A-50E9-6054-2FC2-AABE0142687B}"/>
              </a:ext>
            </a:extLst>
          </p:cNvPr>
          <p:cNvSpPr/>
          <p:nvPr/>
        </p:nvSpPr>
        <p:spPr>
          <a:xfrm>
            <a:off x="2455647" y="6173271"/>
            <a:ext cx="1722446" cy="479393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1032hPa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205B2E7-F15F-087C-0C6E-46C9E6440166}"/>
              </a:ext>
            </a:extLst>
          </p:cNvPr>
          <p:cNvSpPr/>
          <p:nvPr/>
        </p:nvSpPr>
        <p:spPr>
          <a:xfrm rot="20083243">
            <a:off x="3160450" y="1710104"/>
            <a:ext cx="1908699" cy="568171"/>
          </a:xfrm>
          <a:prstGeom prst="rightArrow">
            <a:avLst>
              <a:gd name="adj1" fmla="val 50000"/>
              <a:gd name="adj2" fmla="val 65425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2785FD8-AE0F-50AE-F192-FF318DE4113F}"/>
              </a:ext>
            </a:extLst>
          </p:cNvPr>
          <p:cNvSpPr/>
          <p:nvPr/>
        </p:nvSpPr>
        <p:spPr>
          <a:xfrm rot="2469055">
            <a:off x="3740739" y="5038328"/>
            <a:ext cx="1908699" cy="568171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9A0861B0-9CAD-6760-FACD-CA4095A40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514" y="205336"/>
            <a:ext cx="10254818" cy="63138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@ 1500</a:t>
            </a:r>
          </a:p>
        </p:txBody>
      </p:sp>
    </p:spTree>
    <p:extLst>
      <p:ext uri="{BB962C8B-B14F-4D97-AF65-F5344CB8AC3E}">
        <p14:creationId xmlns:p14="http://schemas.microsoft.com/office/powerpoint/2010/main" val="2913161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792476-3544-2286-D4B7-15A637559A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12039" r="12110" b="6279"/>
          <a:stretch/>
        </p:blipFill>
        <p:spPr>
          <a:xfrm>
            <a:off x="257452" y="761707"/>
            <a:ext cx="11361617" cy="593966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CD4212A-3333-659A-28D1-0CE8D222A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45" y="182625"/>
            <a:ext cx="9503225" cy="6341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@1800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106A1C1-F40E-955F-318E-DF5600EAEEE8}"/>
              </a:ext>
            </a:extLst>
          </p:cNvPr>
          <p:cNvSpPr/>
          <p:nvPr/>
        </p:nvSpPr>
        <p:spPr>
          <a:xfrm>
            <a:off x="2528761" y="6089135"/>
            <a:ext cx="1722446" cy="479393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1031hPa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AFE3257-8358-31CD-1AAD-9B28CD1DF2C9}"/>
              </a:ext>
            </a:extLst>
          </p:cNvPr>
          <p:cNvSpPr/>
          <p:nvPr/>
        </p:nvSpPr>
        <p:spPr>
          <a:xfrm>
            <a:off x="2972643" y="918331"/>
            <a:ext cx="1722446" cy="479393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983hPa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7A9A326-781C-03B2-E265-D5595BAD0C98}"/>
              </a:ext>
            </a:extLst>
          </p:cNvPr>
          <p:cNvSpPr/>
          <p:nvPr/>
        </p:nvSpPr>
        <p:spPr>
          <a:xfrm rot="20083243">
            <a:off x="3098304" y="1776159"/>
            <a:ext cx="1908699" cy="568171"/>
          </a:xfrm>
          <a:prstGeom prst="rightArrow">
            <a:avLst>
              <a:gd name="adj1" fmla="val 50000"/>
              <a:gd name="adj2" fmla="val 65425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4508830-2185-73EB-BED1-FEC228FE210F}"/>
              </a:ext>
            </a:extLst>
          </p:cNvPr>
          <p:cNvSpPr/>
          <p:nvPr/>
        </p:nvSpPr>
        <p:spPr>
          <a:xfrm rot="1907054">
            <a:off x="3598697" y="5407434"/>
            <a:ext cx="1908699" cy="568171"/>
          </a:xfrm>
          <a:prstGeom prst="rightArrow">
            <a:avLst>
              <a:gd name="adj1" fmla="val 50000"/>
              <a:gd name="adj2" fmla="val 65425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222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EC4EB3-14D2-73FB-EE1E-CB66FDE522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" t="19687" r="36474" b="13112"/>
          <a:stretch/>
        </p:blipFill>
        <p:spPr>
          <a:xfrm>
            <a:off x="618744" y="731520"/>
            <a:ext cx="10335768" cy="623859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4765BA0-8F0D-3D73-26ED-DE38F5BF5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44" y="68738"/>
            <a:ext cx="10427208" cy="66278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ITD POSITION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F09EB73-C54B-7FC0-E45C-C1C396EB1E2C}"/>
              </a:ext>
            </a:extLst>
          </p:cNvPr>
          <p:cNvSpPr/>
          <p:nvPr/>
        </p:nvSpPr>
        <p:spPr>
          <a:xfrm>
            <a:off x="1517904" y="781236"/>
            <a:ext cx="2496312" cy="64922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@ 0000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83A3F51-7455-361F-80BD-FB57AAFFADB4}"/>
              </a:ext>
            </a:extLst>
          </p:cNvPr>
          <p:cNvSpPr/>
          <p:nvPr/>
        </p:nvSpPr>
        <p:spPr>
          <a:xfrm>
            <a:off x="1901952" y="3282696"/>
            <a:ext cx="1453896" cy="448056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11N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546165F-C5A3-8622-2EF5-07E7993D2FE5}"/>
              </a:ext>
            </a:extLst>
          </p:cNvPr>
          <p:cNvSpPr/>
          <p:nvPr/>
        </p:nvSpPr>
        <p:spPr>
          <a:xfrm>
            <a:off x="5038344" y="4389120"/>
            <a:ext cx="1344168" cy="100584"/>
          </a:xfrm>
          <a:custGeom>
            <a:avLst/>
            <a:gdLst>
              <a:gd name="connsiteX0" fmla="*/ 0 w 1344168"/>
              <a:gd name="connsiteY0" fmla="*/ 0 h 100584"/>
              <a:gd name="connsiteX1" fmla="*/ 164592 w 1344168"/>
              <a:gd name="connsiteY1" fmla="*/ 9144 h 100584"/>
              <a:gd name="connsiteX2" fmla="*/ 173736 w 1344168"/>
              <a:gd name="connsiteY2" fmla="*/ 36576 h 100584"/>
              <a:gd name="connsiteX3" fmla="*/ 228600 w 1344168"/>
              <a:gd name="connsiteY3" fmla="*/ 73152 h 100584"/>
              <a:gd name="connsiteX4" fmla="*/ 283464 w 1344168"/>
              <a:gd name="connsiteY4" fmla="*/ 54864 h 100584"/>
              <a:gd name="connsiteX5" fmla="*/ 320040 w 1344168"/>
              <a:gd name="connsiteY5" fmla="*/ 36576 h 100584"/>
              <a:gd name="connsiteX6" fmla="*/ 521208 w 1344168"/>
              <a:gd name="connsiteY6" fmla="*/ 27432 h 100584"/>
              <a:gd name="connsiteX7" fmla="*/ 768096 w 1344168"/>
              <a:gd name="connsiteY7" fmla="*/ 36576 h 100584"/>
              <a:gd name="connsiteX8" fmla="*/ 795528 w 1344168"/>
              <a:gd name="connsiteY8" fmla="*/ 54864 h 100584"/>
              <a:gd name="connsiteX9" fmla="*/ 896112 w 1344168"/>
              <a:gd name="connsiteY9" fmla="*/ 64008 h 100584"/>
              <a:gd name="connsiteX10" fmla="*/ 1115568 w 1344168"/>
              <a:gd name="connsiteY10" fmla="*/ 82296 h 100584"/>
              <a:gd name="connsiteX11" fmla="*/ 1143000 w 1344168"/>
              <a:gd name="connsiteY11" fmla="*/ 100584 h 100584"/>
              <a:gd name="connsiteX12" fmla="*/ 1225296 w 1344168"/>
              <a:gd name="connsiteY12" fmla="*/ 82296 h 100584"/>
              <a:gd name="connsiteX13" fmla="*/ 1243584 w 1344168"/>
              <a:gd name="connsiteY13" fmla="*/ 54864 h 100584"/>
              <a:gd name="connsiteX14" fmla="*/ 1325880 w 1344168"/>
              <a:gd name="connsiteY14" fmla="*/ 64008 h 100584"/>
              <a:gd name="connsiteX15" fmla="*/ 1344168 w 1344168"/>
              <a:gd name="connsiteY15" fmla="*/ 91440 h 100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44168" h="100584">
                <a:moveTo>
                  <a:pt x="0" y="0"/>
                </a:moveTo>
                <a:cubicBezTo>
                  <a:pt x="54864" y="3048"/>
                  <a:pt x="110822" y="-2176"/>
                  <a:pt x="164592" y="9144"/>
                </a:cubicBezTo>
                <a:cubicBezTo>
                  <a:pt x="174024" y="11130"/>
                  <a:pt x="168389" y="28556"/>
                  <a:pt x="173736" y="36576"/>
                </a:cubicBezTo>
                <a:cubicBezTo>
                  <a:pt x="193306" y="65931"/>
                  <a:pt x="199840" y="63565"/>
                  <a:pt x="228600" y="73152"/>
                </a:cubicBezTo>
                <a:cubicBezTo>
                  <a:pt x="246888" y="67056"/>
                  <a:pt x="266222" y="63485"/>
                  <a:pt x="283464" y="54864"/>
                </a:cubicBezTo>
                <a:cubicBezTo>
                  <a:pt x="295656" y="48768"/>
                  <a:pt x="306499" y="38138"/>
                  <a:pt x="320040" y="36576"/>
                </a:cubicBezTo>
                <a:cubicBezTo>
                  <a:pt x="386723" y="28882"/>
                  <a:pt x="454152" y="30480"/>
                  <a:pt x="521208" y="27432"/>
                </a:cubicBezTo>
                <a:cubicBezTo>
                  <a:pt x="603504" y="30480"/>
                  <a:pt x="686152" y="28382"/>
                  <a:pt x="768096" y="36576"/>
                </a:cubicBezTo>
                <a:cubicBezTo>
                  <a:pt x="779031" y="37670"/>
                  <a:pt x="784782" y="52561"/>
                  <a:pt x="795528" y="54864"/>
                </a:cubicBezTo>
                <a:cubicBezTo>
                  <a:pt x="828447" y="61918"/>
                  <a:pt x="862584" y="60960"/>
                  <a:pt x="896112" y="64008"/>
                </a:cubicBezTo>
                <a:cubicBezTo>
                  <a:pt x="1018972" y="94723"/>
                  <a:pt x="788664" y="39656"/>
                  <a:pt x="1115568" y="82296"/>
                </a:cubicBezTo>
                <a:cubicBezTo>
                  <a:pt x="1126465" y="83717"/>
                  <a:pt x="1133856" y="94488"/>
                  <a:pt x="1143000" y="100584"/>
                </a:cubicBezTo>
                <a:cubicBezTo>
                  <a:pt x="1170432" y="94488"/>
                  <a:pt x="1199714" y="93924"/>
                  <a:pt x="1225296" y="82296"/>
                </a:cubicBezTo>
                <a:cubicBezTo>
                  <a:pt x="1235301" y="77748"/>
                  <a:pt x="1232772" y="56830"/>
                  <a:pt x="1243584" y="54864"/>
                </a:cubicBezTo>
                <a:cubicBezTo>
                  <a:pt x="1270740" y="49927"/>
                  <a:pt x="1298448" y="60960"/>
                  <a:pt x="1325880" y="64008"/>
                </a:cubicBezTo>
                <a:lnTo>
                  <a:pt x="1344168" y="91440"/>
                </a:lnTo>
              </a:path>
            </a:pathLst>
          </a:custGeom>
          <a:ln>
            <a:solidFill>
              <a:srgbClr val="FFFF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112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40ED4A-E0EF-B65A-6BCF-DB8466BD8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6" t="18771" r="36360" b="14304"/>
          <a:stretch/>
        </p:blipFill>
        <p:spPr>
          <a:xfrm>
            <a:off x="434435" y="203370"/>
            <a:ext cx="11323130" cy="679914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122BA79-E773-C49A-D659-34A210C22646}"/>
              </a:ext>
            </a:extLst>
          </p:cNvPr>
          <p:cNvSpPr/>
          <p:nvPr/>
        </p:nvSpPr>
        <p:spPr>
          <a:xfrm>
            <a:off x="1517904" y="229008"/>
            <a:ext cx="2496312" cy="64922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@ 0600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7990198-86CC-4EE2-1065-DB283B4F002E}"/>
              </a:ext>
            </a:extLst>
          </p:cNvPr>
          <p:cNvSpPr/>
          <p:nvPr/>
        </p:nvSpPr>
        <p:spPr>
          <a:xfrm>
            <a:off x="1755648" y="3026868"/>
            <a:ext cx="1508760" cy="548436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11.5N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E3EBC59-6586-98E6-369E-F0F2439A5E28}"/>
              </a:ext>
            </a:extLst>
          </p:cNvPr>
          <p:cNvSpPr/>
          <p:nvPr/>
        </p:nvSpPr>
        <p:spPr>
          <a:xfrm>
            <a:off x="5239512" y="4251960"/>
            <a:ext cx="1609344" cy="109837"/>
          </a:xfrm>
          <a:custGeom>
            <a:avLst/>
            <a:gdLst>
              <a:gd name="connsiteX0" fmla="*/ 0 w 1609344"/>
              <a:gd name="connsiteY0" fmla="*/ 64008 h 109837"/>
              <a:gd name="connsiteX1" fmla="*/ 210312 w 1609344"/>
              <a:gd name="connsiteY1" fmla="*/ 82296 h 109837"/>
              <a:gd name="connsiteX2" fmla="*/ 301752 w 1609344"/>
              <a:gd name="connsiteY2" fmla="*/ 73152 h 109837"/>
              <a:gd name="connsiteX3" fmla="*/ 365760 w 1609344"/>
              <a:gd name="connsiteY3" fmla="*/ 45720 h 109837"/>
              <a:gd name="connsiteX4" fmla="*/ 429768 w 1609344"/>
              <a:gd name="connsiteY4" fmla="*/ 27432 h 109837"/>
              <a:gd name="connsiteX5" fmla="*/ 466344 w 1609344"/>
              <a:gd name="connsiteY5" fmla="*/ 9144 h 109837"/>
              <a:gd name="connsiteX6" fmla="*/ 539496 w 1609344"/>
              <a:gd name="connsiteY6" fmla="*/ 0 h 109837"/>
              <a:gd name="connsiteX7" fmla="*/ 722376 w 1609344"/>
              <a:gd name="connsiteY7" fmla="*/ 9144 h 109837"/>
              <a:gd name="connsiteX8" fmla="*/ 786384 w 1609344"/>
              <a:gd name="connsiteY8" fmla="*/ 18288 h 109837"/>
              <a:gd name="connsiteX9" fmla="*/ 877824 w 1609344"/>
              <a:gd name="connsiteY9" fmla="*/ 27432 h 109837"/>
              <a:gd name="connsiteX10" fmla="*/ 914400 w 1609344"/>
              <a:gd name="connsiteY10" fmla="*/ 45720 h 109837"/>
              <a:gd name="connsiteX11" fmla="*/ 960120 w 1609344"/>
              <a:gd name="connsiteY11" fmla="*/ 54864 h 109837"/>
              <a:gd name="connsiteX12" fmla="*/ 996696 w 1609344"/>
              <a:gd name="connsiteY12" fmla="*/ 64008 h 109837"/>
              <a:gd name="connsiteX13" fmla="*/ 1051560 w 1609344"/>
              <a:gd name="connsiteY13" fmla="*/ 73152 h 109837"/>
              <a:gd name="connsiteX14" fmla="*/ 1115568 w 1609344"/>
              <a:gd name="connsiteY14" fmla="*/ 91440 h 109837"/>
              <a:gd name="connsiteX15" fmla="*/ 1271016 w 1609344"/>
              <a:gd name="connsiteY15" fmla="*/ 82296 h 109837"/>
              <a:gd name="connsiteX16" fmla="*/ 1508760 w 1609344"/>
              <a:gd name="connsiteY16" fmla="*/ 82296 h 109837"/>
              <a:gd name="connsiteX17" fmla="*/ 1536192 w 1609344"/>
              <a:gd name="connsiteY17" fmla="*/ 100584 h 109837"/>
              <a:gd name="connsiteX18" fmla="*/ 1609344 w 1609344"/>
              <a:gd name="connsiteY18" fmla="*/ 109728 h 109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09344" h="109837">
                <a:moveTo>
                  <a:pt x="0" y="64008"/>
                </a:moveTo>
                <a:cubicBezTo>
                  <a:pt x="72376" y="73055"/>
                  <a:pt x="134862" y="82296"/>
                  <a:pt x="210312" y="82296"/>
                </a:cubicBezTo>
                <a:cubicBezTo>
                  <a:pt x="240944" y="82296"/>
                  <a:pt x="271272" y="76200"/>
                  <a:pt x="301752" y="73152"/>
                </a:cubicBezTo>
                <a:cubicBezTo>
                  <a:pt x="366085" y="51708"/>
                  <a:pt x="286665" y="79618"/>
                  <a:pt x="365760" y="45720"/>
                </a:cubicBezTo>
                <a:cubicBezTo>
                  <a:pt x="417341" y="23614"/>
                  <a:pt x="367899" y="50633"/>
                  <a:pt x="429768" y="27432"/>
                </a:cubicBezTo>
                <a:cubicBezTo>
                  <a:pt x="442531" y="22646"/>
                  <a:pt x="453120" y="12450"/>
                  <a:pt x="466344" y="9144"/>
                </a:cubicBezTo>
                <a:cubicBezTo>
                  <a:pt x="490184" y="3184"/>
                  <a:pt x="515112" y="3048"/>
                  <a:pt x="539496" y="0"/>
                </a:cubicBezTo>
                <a:cubicBezTo>
                  <a:pt x="600456" y="3048"/>
                  <a:pt x="661507" y="4635"/>
                  <a:pt x="722376" y="9144"/>
                </a:cubicBezTo>
                <a:cubicBezTo>
                  <a:pt x="743870" y="10736"/>
                  <a:pt x="764979" y="15770"/>
                  <a:pt x="786384" y="18288"/>
                </a:cubicBezTo>
                <a:cubicBezTo>
                  <a:pt x="816806" y="21867"/>
                  <a:pt x="847344" y="24384"/>
                  <a:pt x="877824" y="27432"/>
                </a:cubicBezTo>
                <a:cubicBezTo>
                  <a:pt x="890016" y="33528"/>
                  <a:pt x="901468" y="41409"/>
                  <a:pt x="914400" y="45720"/>
                </a:cubicBezTo>
                <a:cubicBezTo>
                  <a:pt x="929144" y="50635"/>
                  <a:pt x="944948" y="51493"/>
                  <a:pt x="960120" y="54864"/>
                </a:cubicBezTo>
                <a:cubicBezTo>
                  <a:pt x="972388" y="57590"/>
                  <a:pt x="984373" y="61543"/>
                  <a:pt x="996696" y="64008"/>
                </a:cubicBezTo>
                <a:cubicBezTo>
                  <a:pt x="1014876" y="67644"/>
                  <a:pt x="1033380" y="69516"/>
                  <a:pt x="1051560" y="73152"/>
                </a:cubicBezTo>
                <a:cubicBezTo>
                  <a:pt x="1080264" y="78893"/>
                  <a:pt x="1089423" y="82725"/>
                  <a:pt x="1115568" y="91440"/>
                </a:cubicBezTo>
                <a:lnTo>
                  <a:pt x="1271016" y="82296"/>
                </a:lnTo>
                <a:cubicBezTo>
                  <a:pt x="1474446" y="71589"/>
                  <a:pt x="1401203" y="60785"/>
                  <a:pt x="1508760" y="82296"/>
                </a:cubicBezTo>
                <a:cubicBezTo>
                  <a:pt x="1517904" y="88392"/>
                  <a:pt x="1525902" y="96725"/>
                  <a:pt x="1536192" y="100584"/>
                </a:cubicBezTo>
                <a:cubicBezTo>
                  <a:pt x="1565358" y="111521"/>
                  <a:pt x="1581385" y="109728"/>
                  <a:pt x="1609344" y="109728"/>
                </a:cubicBezTo>
              </a:path>
            </a:pathLst>
          </a:custGeom>
          <a:ln>
            <a:solidFill>
              <a:srgbClr val="FFFF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84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AE30CA-622D-BA1F-1DD6-21441BE5FC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4" t="18692" r="36611" b="13308"/>
          <a:stretch/>
        </p:blipFill>
        <p:spPr>
          <a:xfrm>
            <a:off x="631562" y="182879"/>
            <a:ext cx="10928875" cy="6675121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A8E0B4B-9611-DDEC-7286-7A12EB39ED78}"/>
              </a:ext>
            </a:extLst>
          </p:cNvPr>
          <p:cNvSpPr/>
          <p:nvPr/>
        </p:nvSpPr>
        <p:spPr>
          <a:xfrm>
            <a:off x="5120640" y="4005072"/>
            <a:ext cx="1856232" cy="274320"/>
          </a:xfrm>
          <a:custGeom>
            <a:avLst/>
            <a:gdLst>
              <a:gd name="connsiteX0" fmla="*/ 0 w 1856232"/>
              <a:gd name="connsiteY0" fmla="*/ 0 h 274320"/>
              <a:gd name="connsiteX1" fmla="*/ 155448 w 1856232"/>
              <a:gd name="connsiteY1" fmla="*/ 27432 h 274320"/>
              <a:gd name="connsiteX2" fmla="*/ 192024 w 1856232"/>
              <a:gd name="connsiteY2" fmla="*/ 36576 h 274320"/>
              <a:gd name="connsiteX3" fmla="*/ 228600 w 1856232"/>
              <a:gd name="connsiteY3" fmla="*/ 45720 h 274320"/>
              <a:gd name="connsiteX4" fmla="*/ 484632 w 1856232"/>
              <a:gd name="connsiteY4" fmla="*/ 64008 h 274320"/>
              <a:gd name="connsiteX5" fmla="*/ 576072 w 1856232"/>
              <a:gd name="connsiteY5" fmla="*/ 73152 h 274320"/>
              <a:gd name="connsiteX6" fmla="*/ 640080 w 1856232"/>
              <a:gd name="connsiteY6" fmla="*/ 91440 h 274320"/>
              <a:gd name="connsiteX7" fmla="*/ 713232 w 1856232"/>
              <a:gd name="connsiteY7" fmla="*/ 109728 h 274320"/>
              <a:gd name="connsiteX8" fmla="*/ 749808 w 1856232"/>
              <a:gd name="connsiteY8" fmla="*/ 118872 h 274320"/>
              <a:gd name="connsiteX9" fmla="*/ 813816 w 1856232"/>
              <a:gd name="connsiteY9" fmla="*/ 137160 h 274320"/>
              <a:gd name="connsiteX10" fmla="*/ 1106424 w 1856232"/>
              <a:gd name="connsiteY10" fmla="*/ 146304 h 274320"/>
              <a:gd name="connsiteX11" fmla="*/ 1161288 w 1856232"/>
              <a:gd name="connsiteY11" fmla="*/ 155448 h 274320"/>
              <a:gd name="connsiteX12" fmla="*/ 1207008 w 1856232"/>
              <a:gd name="connsiteY12" fmla="*/ 164592 h 274320"/>
              <a:gd name="connsiteX13" fmla="*/ 1362456 w 1856232"/>
              <a:gd name="connsiteY13" fmla="*/ 182880 h 274320"/>
              <a:gd name="connsiteX14" fmla="*/ 1408176 w 1856232"/>
              <a:gd name="connsiteY14" fmla="*/ 192024 h 274320"/>
              <a:gd name="connsiteX15" fmla="*/ 1527048 w 1856232"/>
              <a:gd name="connsiteY15" fmla="*/ 182880 h 274320"/>
              <a:gd name="connsiteX16" fmla="*/ 1572768 w 1856232"/>
              <a:gd name="connsiteY16" fmla="*/ 173736 h 274320"/>
              <a:gd name="connsiteX17" fmla="*/ 1664208 w 1856232"/>
              <a:gd name="connsiteY17" fmla="*/ 182880 h 274320"/>
              <a:gd name="connsiteX18" fmla="*/ 1719072 w 1856232"/>
              <a:gd name="connsiteY18" fmla="*/ 201168 h 274320"/>
              <a:gd name="connsiteX19" fmla="*/ 1783080 w 1856232"/>
              <a:gd name="connsiteY19" fmla="*/ 219456 h 274320"/>
              <a:gd name="connsiteX20" fmla="*/ 1837944 w 1856232"/>
              <a:gd name="connsiteY20" fmla="*/ 246888 h 274320"/>
              <a:gd name="connsiteX21" fmla="*/ 1856232 w 1856232"/>
              <a:gd name="connsiteY21" fmla="*/ 27432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56232" h="274320">
                <a:moveTo>
                  <a:pt x="0" y="0"/>
                </a:moveTo>
                <a:cubicBezTo>
                  <a:pt x="107277" y="11920"/>
                  <a:pt x="55519" y="2450"/>
                  <a:pt x="155448" y="27432"/>
                </a:cubicBezTo>
                <a:lnTo>
                  <a:pt x="192024" y="36576"/>
                </a:lnTo>
                <a:cubicBezTo>
                  <a:pt x="204216" y="39624"/>
                  <a:pt x="216061" y="44884"/>
                  <a:pt x="228600" y="45720"/>
                </a:cubicBezTo>
                <a:lnTo>
                  <a:pt x="484632" y="64008"/>
                </a:lnTo>
                <a:cubicBezTo>
                  <a:pt x="515149" y="66662"/>
                  <a:pt x="545592" y="70104"/>
                  <a:pt x="576072" y="73152"/>
                </a:cubicBezTo>
                <a:cubicBezTo>
                  <a:pt x="758830" y="118842"/>
                  <a:pt x="495781" y="52086"/>
                  <a:pt x="640080" y="91440"/>
                </a:cubicBezTo>
                <a:cubicBezTo>
                  <a:pt x="664329" y="98053"/>
                  <a:pt x="688848" y="103632"/>
                  <a:pt x="713232" y="109728"/>
                </a:cubicBezTo>
                <a:cubicBezTo>
                  <a:pt x="725424" y="112776"/>
                  <a:pt x="737886" y="114898"/>
                  <a:pt x="749808" y="118872"/>
                </a:cubicBezTo>
                <a:cubicBezTo>
                  <a:pt x="764505" y="123771"/>
                  <a:pt x="800038" y="136395"/>
                  <a:pt x="813816" y="137160"/>
                </a:cubicBezTo>
                <a:cubicBezTo>
                  <a:pt x="911249" y="142573"/>
                  <a:pt x="1008888" y="143256"/>
                  <a:pt x="1106424" y="146304"/>
                </a:cubicBezTo>
                <a:lnTo>
                  <a:pt x="1161288" y="155448"/>
                </a:lnTo>
                <a:cubicBezTo>
                  <a:pt x="1176579" y="158228"/>
                  <a:pt x="1191622" y="162394"/>
                  <a:pt x="1207008" y="164592"/>
                </a:cubicBezTo>
                <a:cubicBezTo>
                  <a:pt x="1325602" y="181534"/>
                  <a:pt x="1251344" y="165786"/>
                  <a:pt x="1362456" y="182880"/>
                </a:cubicBezTo>
                <a:cubicBezTo>
                  <a:pt x="1377817" y="185243"/>
                  <a:pt x="1392936" y="188976"/>
                  <a:pt x="1408176" y="192024"/>
                </a:cubicBezTo>
                <a:cubicBezTo>
                  <a:pt x="1447800" y="188976"/>
                  <a:pt x="1487550" y="187269"/>
                  <a:pt x="1527048" y="182880"/>
                </a:cubicBezTo>
                <a:cubicBezTo>
                  <a:pt x="1542495" y="181164"/>
                  <a:pt x="1557226" y="173736"/>
                  <a:pt x="1572768" y="173736"/>
                </a:cubicBezTo>
                <a:cubicBezTo>
                  <a:pt x="1603400" y="173736"/>
                  <a:pt x="1633728" y="179832"/>
                  <a:pt x="1664208" y="182880"/>
                </a:cubicBezTo>
                <a:cubicBezTo>
                  <a:pt x="1682496" y="188976"/>
                  <a:pt x="1700370" y="196493"/>
                  <a:pt x="1719072" y="201168"/>
                </a:cubicBezTo>
                <a:cubicBezTo>
                  <a:pt x="1730791" y="204098"/>
                  <a:pt x="1769962" y="212897"/>
                  <a:pt x="1783080" y="219456"/>
                </a:cubicBezTo>
                <a:cubicBezTo>
                  <a:pt x="1853984" y="254908"/>
                  <a:pt x="1768993" y="223904"/>
                  <a:pt x="1837944" y="246888"/>
                </a:cubicBezTo>
                <a:lnTo>
                  <a:pt x="1856232" y="274320"/>
                </a:lnTo>
              </a:path>
            </a:pathLst>
          </a:custGeom>
          <a:ln>
            <a:solidFill>
              <a:srgbClr val="FFFF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7625B07-0A53-3439-D286-1468E0AE8287}"/>
              </a:ext>
            </a:extLst>
          </p:cNvPr>
          <p:cNvSpPr/>
          <p:nvPr/>
        </p:nvSpPr>
        <p:spPr>
          <a:xfrm>
            <a:off x="1325880" y="253900"/>
            <a:ext cx="2496312" cy="64922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@ 1200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3140D88-93B9-E72B-D70A-902A7CC678D2}"/>
              </a:ext>
            </a:extLst>
          </p:cNvPr>
          <p:cNvSpPr/>
          <p:nvPr/>
        </p:nvSpPr>
        <p:spPr>
          <a:xfrm>
            <a:off x="2002536" y="2962656"/>
            <a:ext cx="1389888" cy="525780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11.5N</a:t>
            </a:r>
          </a:p>
        </p:txBody>
      </p:sp>
    </p:spTree>
    <p:extLst>
      <p:ext uri="{BB962C8B-B14F-4D97-AF65-F5344CB8AC3E}">
        <p14:creationId xmlns:p14="http://schemas.microsoft.com/office/powerpoint/2010/main" val="2454479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89013A-D737-F744-BA2C-9C0B4FB265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5" t="18692" r="36429" b="13042"/>
          <a:stretch/>
        </p:blipFill>
        <p:spPr>
          <a:xfrm>
            <a:off x="563880" y="274320"/>
            <a:ext cx="11064240" cy="67843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D56A272-750D-0DDF-18B0-DEC7DEE7E12D}"/>
              </a:ext>
            </a:extLst>
          </p:cNvPr>
          <p:cNvSpPr/>
          <p:nvPr/>
        </p:nvSpPr>
        <p:spPr>
          <a:xfrm>
            <a:off x="1435608" y="342324"/>
            <a:ext cx="2496312" cy="64922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@ 1800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47830AD-27EC-AE30-EA4A-21056293B4B3}"/>
              </a:ext>
            </a:extLst>
          </p:cNvPr>
          <p:cNvSpPr/>
          <p:nvPr/>
        </p:nvSpPr>
        <p:spPr>
          <a:xfrm>
            <a:off x="5394960" y="4261104"/>
            <a:ext cx="1316736" cy="118872"/>
          </a:xfrm>
          <a:custGeom>
            <a:avLst/>
            <a:gdLst>
              <a:gd name="connsiteX0" fmla="*/ 0 w 1316736"/>
              <a:gd name="connsiteY0" fmla="*/ 0 h 118872"/>
              <a:gd name="connsiteX1" fmla="*/ 137160 w 1316736"/>
              <a:gd name="connsiteY1" fmla="*/ 9144 h 118872"/>
              <a:gd name="connsiteX2" fmla="*/ 173736 w 1316736"/>
              <a:gd name="connsiteY2" fmla="*/ 36576 h 118872"/>
              <a:gd name="connsiteX3" fmla="*/ 201168 w 1316736"/>
              <a:gd name="connsiteY3" fmla="*/ 54864 h 118872"/>
              <a:gd name="connsiteX4" fmla="*/ 219456 w 1316736"/>
              <a:gd name="connsiteY4" fmla="*/ 82296 h 118872"/>
              <a:gd name="connsiteX5" fmla="*/ 283464 w 1316736"/>
              <a:gd name="connsiteY5" fmla="*/ 118872 h 118872"/>
              <a:gd name="connsiteX6" fmla="*/ 329184 w 1316736"/>
              <a:gd name="connsiteY6" fmla="*/ 109728 h 118872"/>
              <a:gd name="connsiteX7" fmla="*/ 384048 w 1316736"/>
              <a:gd name="connsiteY7" fmla="*/ 64008 h 118872"/>
              <a:gd name="connsiteX8" fmla="*/ 530352 w 1316736"/>
              <a:gd name="connsiteY8" fmla="*/ 36576 h 118872"/>
              <a:gd name="connsiteX9" fmla="*/ 557784 w 1316736"/>
              <a:gd name="connsiteY9" fmla="*/ 27432 h 118872"/>
              <a:gd name="connsiteX10" fmla="*/ 649224 w 1316736"/>
              <a:gd name="connsiteY10" fmla="*/ 9144 h 118872"/>
              <a:gd name="connsiteX11" fmla="*/ 832104 w 1316736"/>
              <a:gd name="connsiteY11" fmla="*/ 18288 h 118872"/>
              <a:gd name="connsiteX12" fmla="*/ 868680 w 1316736"/>
              <a:gd name="connsiteY12" fmla="*/ 36576 h 118872"/>
              <a:gd name="connsiteX13" fmla="*/ 932688 w 1316736"/>
              <a:gd name="connsiteY13" fmla="*/ 73152 h 118872"/>
              <a:gd name="connsiteX14" fmla="*/ 969264 w 1316736"/>
              <a:gd name="connsiteY14" fmla="*/ 82296 h 118872"/>
              <a:gd name="connsiteX15" fmla="*/ 1042416 w 1316736"/>
              <a:gd name="connsiteY15" fmla="*/ 100584 h 118872"/>
              <a:gd name="connsiteX16" fmla="*/ 1143000 w 1316736"/>
              <a:gd name="connsiteY16" fmla="*/ 91440 h 118872"/>
              <a:gd name="connsiteX17" fmla="*/ 1197864 w 1316736"/>
              <a:gd name="connsiteY17" fmla="*/ 45720 h 118872"/>
              <a:gd name="connsiteX18" fmla="*/ 1234440 w 1316736"/>
              <a:gd name="connsiteY18" fmla="*/ 36576 h 118872"/>
              <a:gd name="connsiteX19" fmla="*/ 1316736 w 1316736"/>
              <a:gd name="connsiteY19" fmla="*/ 27432 h 118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16736" h="118872">
                <a:moveTo>
                  <a:pt x="0" y="0"/>
                </a:moveTo>
                <a:cubicBezTo>
                  <a:pt x="45720" y="3048"/>
                  <a:pt x="92321" y="-296"/>
                  <a:pt x="137160" y="9144"/>
                </a:cubicBezTo>
                <a:cubicBezTo>
                  <a:pt x="152073" y="12284"/>
                  <a:pt x="161335" y="27718"/>
                  <a:pt x="173736" y="36576"/>
                </a:cubicBezTo>
                <a:cubicBezTo>
                  <a:pt x="182679" y="42964"/>
                  <a:pt x="192024" y="48768"/>
                  <a:pt x="201168" y="54864"/>
                </a:cubicBezTo>
                <a:cubicBezTo>
                  <a:pt x="207264" y="64008"/>
                  <a:pt x="211685" y="74525"/>
                  <a:pt x="219456" y="82296"/>
                </a:cubicBezTo>
                <a:cubicBezTo>
                  <a:pt x="247135" y="109975"/>
                  <a:pt x="252078" y="108410"/>
                  <a:pt x="283464" y="118872"/>
                </a:cubicBezTo>
                <a:cubicBezTo>
                  <a:pt x="298704" y="115824"/>
                  <a:pt x="314632" y="115185"/>
                  <a:pt x="329184" y="109728"/>
                </a:cubicBezTo>
                <a:cubicBezTo>
                  <a:pt x="379323" y="90926"/>
                  <a:pt x="334787" y="91375"/>
                  <a:pt x="384048" y="64008"/>
                </a:cubicBezTo>
                <a:cubicBezTo>
                  <a:pt x="427034" y="40127"/>
                  <a:pt x="484783" y="41133"/>
                  <a:pt x="530352" y="36576"/>
                </a:cubicBezTo>
                <a:cubicBezTo>
                  <a:pt x="539496" y="33528"/>
                  <a:pt x="548392" y="29599"/>
                  <a:pt x="557784" y="27432"/>
                </a:cubicBezTo>
                <a:cubicBezTo>
                  <a:pt x="588072" y="20443"/>
                  <a:pt x="649224" y="9144"/>
                  <a:pt x="649224" y="9144"/>
                </a:cubicBezTo>
                <a:cubicBezTo>
                  <a:pt x="710184" y="12192"/>
                  <a:pt x="771539" y="10717"/>
                  <a:pt x="832104" y="18288"/>
                </a:cubicBezTo>
                <a:cubicBezTo>
                  <a:pt x="845630" y="19979"/>
                  <a:pt x="856845" y="29813"/>
                  <a:pt x="868680" y="36576"/>
                </a:cubicBezTo>
                <a:cubicBezTo>
                  <a:pt x="902445" y="55870"/>
                  <a:pt x="892496" y="58080"/>
                  <a:pt x="932688" y="73152"/>
                </a:cubicBezTo>
                <a:cubicBezTo>
                  <a:pt x="944455" y="77565"/>
                  <a:pt x="957180" y="78844"/>
                  <a:pt x="969264" y="82296"/>
                </a:cubicBezTo>
                <a:cubicBezTo>
                  <a:pt x="1034872" y="101041"/>
                  <a:pt x="949463" y="81993"/>
                  <a:pt x="1042416" y="100584"/>
                </a:cubicBezTo>
                <a:cubicBezTo>
                  <a:pt x="1075944" y="97536"/>
                  <a:pt x="1109988" y="98042"/>
                  <a:pt x="1143000" y="91440"/>
                </a:cubicBezTo>
                <a:cubicBezTo>
                  <a:pt x="1216827" y="76675"/>
                  <a:pt x="1149907" y="77691"/>
                  <a:pt x="1197864" y="45720"/>
                </a:cubicBezTo>
                <a:cubicBezTo>
                  <a:pt x="1208321" y="38749"/>
                  <a:pt x="1222356" y="40028"/>
                  <a:pt x="1234440" y="36576"/>
                </a:cubicBezTo>
                <a:cubicBezTo>
                  <a:pt x="1286685" y="21649"/>
                  <a:pt x="1238072" y="27432"/>
                  <a:pt x="1316736" y="27432"/>
                </a:cubicBezTo>
              </a:path>
            </a:pathLst>
          </a:custGeom>
          <a:ln>
            <a:solidFill>
              <a:srgbClr val="FFFF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DE80963-D1F5-6D28-31B5-DA7D7F4A8878}"/>
              </a:ext>
            </a:extLst>
          </p:cNvPr>
          <p:cNvSpPr/>
          <p:nvPr/>
        </p:nvSpPr>
        <p:spPr>
          <a:xfrm>
            <a:off x="1920240" y="3108960"/>
            <a:ext cx="1380744" cy="58064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10.5N</a:t>
            </a:r>
          </a:p>
        </p:txBody>
      </p:sp>
    </p:spTree>
    <p:extLst>
      <p:ext uri="{BB962C8B-B14F-4D97-AF65-F5344CB8AC3E}">
        <p14:creationId xmlns:p14="http://schemas.microsoft.com/office/powerpoint/2010/main" val="2381564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E6BE48-570E-4C26-8267-E062FACBD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E01CC7D-20C6-478E-83E5-67B3319967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9583" y1="43333" x2="39583" y2="43333"/>
                        <a14:foregroundMark x1="45833" y1="47500" x2="45833" y2="47500"/>
                        <a14:foregroundMark x1="54167" y1="53750" x2="54167" y2="53750"/>
                        <a14:foregroundMark x1="70000" y1="57917" x2="70000" y2="57917"/>
                        <a14:foregroundMark x1="79583" y1="53333" x2="79583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35606" y="3092885"/>
            <a:ext cx="3936913" cy="3936913"/>
          </a:xfrm>
          <a:prstGeom prst="rect">
            <a:avLst/>
          </a:prstGeom>
        </p:spPr>
      </p:pic>
      <p:grpSp>
        <p:nvGrpSpPr>
          <p:cNvPr id="30" name="Google Shape;101;p1">
            <a:extLst>
              <a:ext uri="{FF2B5EF4-FFF2-40B4-BE49-F238E27FC236}">
                <a16:creationId xmlns:a16="http://schemas.microsoft.com/office/drawing/2014/main" id="{9DF058F8-FE46-4F50-B07B-F52F0C1AF3C8}"/>
              </a:ext>
            </a:extLst>
          </p:cNvPr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>
              <a:extLst>
                <a:ext uri="{FF2B5EF4-FFF2-40B4-BE49-F238E27FC236}">
                  <a16:creationId xmlns:a16="http://schemas.microsoft.com/office/drawing/2014/main" id="{9809023C-A826-4BFA-AC00-9DB7AAFA4BEE}"/>
                </a:ext>
              </a:extLst>
            </p:cNvPr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>
              <a:extLst>
                <a:ext uri="{FF2B5EF4-FFF2-40B4-BE49-F238E27FC236}">
                  <a16:creationId xmlns:a16="http://schemas.microsoft.com/office/drawing/2014/main" id="{5EFD44E7-653B-49FB-BEC8-6A9B712CF0EC}"/>
                </a:ext>
              </a:extLst>
            </p:cNvPr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	19-10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-2022 @ 1</a:t>
              </a:r>
              <a:r>
                <a:rPr lang="en-GB" sz="2900" b="1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>
              <a:extLst>
                <a:ext uri="{FF2B5EF4-FFF2-40B4-BE49-F238E27FC236}">
                  <a16:creationId xmlns:a16="http://schemas.microsoft.com/office/drawing/2014/main" id="{BBD3F7C2-4A58-4A10-994A-F3A0835361F4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AAC6AD9-465E-4081-81D9-49B3FDCA3479}"/>
              </a:ext>
            </a:extLst>
          </p:cNvPr>
          <p:cNvSpPr/>
          <p:nvPr/>
        </p:nvSpPr>
        <p:spPr>
          <a:xfrm>
            <a:off x="1826299" y="455887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2D7FE57-E96C-499A-A5AB-F5173EA6EDCA}"/>
              </a:ext>
            </a:extLst>
          </p:cNvPr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299903E-DD36-41C9-AA9B-6751240593F2}"/>
              </a:ext>
            </a:extLst>
          </p:cNvPr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61F21E8-6308-44BD-98F1-625EBA661161}"/>
              </a:ext>
            </a:extLst>
          </p:cNvPr>
          <p:cNvSpPr/>
          <p:nvPr/>
        </p:nvSpPr>
        <p:spPr>
          <a:xfrm>
            <a:off x="1055762" y="59404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C55CF43-D981-4C33-9896-FA441EB18F0B}"/>
              </a:ext>
            </a:extLst>
          </p:cNvPr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02B5A18-689A-4D66-AC62-520697826D2B}"/>
              </a:ext>
            </a:extLst>
          </p:cNvPr>
          <p:cNvSpPr/>
          <p:nvPr/>
        </p:nvSpPr>
        <p:spPr>
          <a:xfrm>
            <a:off x="725942" y="357670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34A9D9F-A19C-49E3-BBF0-4F2A9CA0B355}"/>
              </a:ext>
            </a:extLst>
          </p:cNvPr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3334F61-0BFF-4673-A565-B7B12BBAC1FD}"/>
              </a:ext>
            </a:extLst>
          </p:cNvPr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C21B75-EF32-4E54-AD45-B64C5199AAA4}"/>
              </a:ext>
            </a:extLst>
          </p:cNvPr>
          <p:cNvSpPr txBox="1"/>
          <p:nvPr/>
        </p:nvSpPr>
        <p:spPr>
          <a:xfrm>
            <a:off x="824568" y="799360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73%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ABD549-61CB-4FB3-9344-723E75816E35}"/>
              </a:ext>
            </a:extLst>
          </p:cNvPr>
          <p:cNvSpPr txBox="1"/>
          <p:nvPr/>
        </p:nvSpPr>
        <p:spPr>
          <a:xfrm>
            <a:off x="3208063" y="1515427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73%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F7A328-DAEC-4B6B-AB56-105F7FE41E71}"/>
              </a:ext>
            </a:extLst>
          </p:cNvPr>
          <p:cNvSpPr txBox="1"/>
          <p:nvPr/>
        </p:nvSpPr>
        <p:spPr>
          <a:xfrm>
            <a:off x="732569" y="3701394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81%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FA579B-3874-45A1-A07D-4A85378A349C}"/>
              </a:ext>
            </a:extLst>
          </p:cNvPr>
          <p:cNvSpPr txBox="1"/>
          <p:nvPr/>
        </p:nvSpPr>
        <p:spPr>
          <a:xfrm>
            <a:off x="4076937" y="3229401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74%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D924122-3606-4311-BBCD-081CC71723FE}"/>
              </a:ext>
            </a:extLst>
          </p:cNvPr>
          <p:cNvSpPr txBox="1"/>
          <p:nvPr/>
        </p:nvSpPr>
        <p:spPr>
          <a:xfrm>
            <a:off x="1937300" y="4923609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75%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7AF158-60F6-4C73-B6CD-89B92DFB6FDE}"/>
              </a:ext>
            </a:extLst>
          </p:cNvPr>
          <p:cNvSpPr txBox="1"/>
          <p:nvPr/>
        </p:nvSpPr>
        <p:spPr>
          <a:xfrm>
            <a:off x="3746869" y="5526097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A6C9F4-ACE0-49C0-9CAB-F305B1AFC4BC}"/>
              </a:ext>
            </a:extLst>
          </p:cNvPr>
          <p:cNvSpPr txBox="1"/>
          <p:nvPr/>
        </p:nvSpPr>
        <p:spPr>
          <a:xfrm>
            <a:off x="1164523" y="6175026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83%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5C695A-7A7B-4F31-8084-9D5D7058C1E3}"/>
              </a:ext>
            </a:extLst>
          </p:cNvPr>
          <p:cNvSpPr txBox="1"/>
          <p:nvPr/>
        </p:nvSpPr>
        <p:spPr>
          <a:xfrm>
            <a:off x="4651281" y="4538122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64%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320D49C9-8369-4759-B413-7ED131A11823}"/>
              </a:ext>
            </a:extLst>
          </p:cNvPr>
          <p:cNvSpPr/>
          <p:nvPr/>
        </p:nvSpPr>
        <p:spPr>
          <a:xfrm>
            <a:off x="1270911" y="2037972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D4224D-0FAC-4712-B465-352EF3114F32}"/>
              </a:ext>
            </a:extLst>
          </p:cNvPr>
          <p:cNvSpPr txBox="1"/>
          <p:nvPr/>
        </p:nvSpPr>
        <p:spPr>
          <a:xfrm>
            <a:off x="1360449" y="2298620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72%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422223C-2F80-47BF-9B0B-198AF2D4A393}"/>
              </a:ext>
            </a:extLst>
          </p:cNvPr>
          <p:cNvSpPr txBox="1"/>
          <p:nvPr/>
        </p:nvSpPr>
        <p:spPr>
          <a:xfrm>
            <a:off x="5800028" y="1314755"/>
            <a:ext cx="6408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7200" b="1" dirty="0"/>
              <a:t>RH AT DAY</a:t>
            </a:r>
            <a:endParaRPr lang="en-US" sz="7200" b="1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A6374AF-4A5D-407B-A06A-5187B7D205DA}"/>
              </a:ext>
            </a:extLst>
          </p:cNvPr>
          <p:cNvSpPr/>
          <p:nvPr/>
        </p:nvSpPr>
        <p:spPr>
          <a:xfrm>
            <a:off x="2559213" y="20352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52EBCDD-D138-454E-8F2C-25560CB4A065}"/>
              </a:ext>
            </a:extLst>
          </p:cNvPr>
          <p:cNvSpPr txBox="1"/>
          <p:nvPr/>
        </p:nvSpPr>
        <p:spPr>
          <a:xfrm>
            <a:off x="2603982" y="380438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65%</a:t>
            </a:r>
          </a:p>
        </p:txBody>
      </p:sp>
    </p:spTree>
    <p:extLst>
      <p:ext uri="{BB962C8B-B14F-4D97-AF65-F5344CB8AC3E}">
        <p14:creationId xmlns:p14="http://schemas.microsoft.com/office/powerpoint/2010/main" val="348761855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8297</TotalTime>
  <Words>262</Words>
  <Application>Microsoft Office PowerPoint</Application>
  <PresentationFormat>Widescreen</PresentationFormat>
  <Paragraphs>127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Impact</vt:lpstr>
      <vt:lpstr>Cambria Math</vt:lpstr>
      <vt:lpstr>EB Garamond ExtraBold</vt:lpstr>
      <vt:lpstr>Calibri</vt:lpstr>
      <vt:lpstr>Office Theme</vt:lpstr>
      <vt:lpstr>PowerPoint Presentation</vt:lpstr>
      <vt:lpstr>PRESSURE SYSTEMS @0000</vt:lpstr>
      <vt:lpstr>@ 1500</vt:lpstr>
      <vt:lpstr>@1800</vt:lpstr>
      <vt:lpstr>ITD POSITION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Frimpong Opoku-Nkansah;Agyei Kwaku Daniel</dc:creator>
  <cp:lastModifiedBy>HP</cp:lastModifiedBy>
  <cp:revision>359</cp:revision>
  <dcterms:created xsi:type="dcterms:W3CDTF">2021-10-06T11:22:49Z</dcterms:created>
  <dcterms:modified xsi:type="dcterms:W3CDTF">2022-10-20T15:41:06Z</dcterms:modified>
</cp:coreProperties>
</file>